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61" r:id="rId3"/>
    <p:sldId id="267" r:id="rId4"/>
    <p:sldId id="282" r:id="rId5"/>
    <p:sldId id="264" r:id="rId6"/>
    <p:sldId id="268" r:id="rId7"/>
    <p:sldId id="266" r:id="rId8"/>
    <p:sldId id="269" r:id="rId9"/>
    <p:sldId id="270" r:id="rId10"/>
    <p:sldId id="262" r:id="rId11"/>
    <p:sldId id="271" r:id="rId12"/>
    <p:sldId id="273" r:id="rId13"/>
    <p:sldId id="274" r:id="rId14"/>
    <p:sldId id="275" r:id="rId15"/>
    <p:sldId id="283" r:id="rId16"/>
    <p:sldId id="276" r:id="rId17"/>
    <p:sldId id="279" r:id="rId18"/>
    <p:sldId id="277" r:id="rId19"/>
    <p:sldId id="272" r:id="rId20"/>
    <p:sldId id="280" r:id="rId21"/>
    <p:sldId id="278" r:id="rId22"/>
    <p:sldId id="281" r:id="rId23"/>
    <p:sldId id="301" r:id="rId24"/>
    <p:sldId id="302" r:id="rId25"/>
    <p:sldId id="305" r:id="rId26"/>
    <p:sldId id="306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EE5EE3-3E54-46CA-B02A-C77F6A8E02CC}" v="60" dt="2024-06-08T18:45:02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4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Peck" userId="ca08c0f0d6309fc9" providerId="LiveId" clId="{6FEE5EE3-3E54-46CA-B02A-C77F6A8E02CC}"/>
    <pc:docChg chg="undo custSel addSld delSld modSld sldOrd">
      <pc:chgData name="James Peck" userId="ca08c0f0d6309fc9" providerId="LiveId" clId="{6FEE5EE3-3E54-46CA-B02A-C77F6A8E02CC}" dt="2024-06-14T19:23:32.225" v="5619" actId="20577"/>
      <pc:docMkLst>
        <pc:docMk/>
      </pc:docMkLst>
      <pc:sldChg chg="addSp delSp modSp mod">
        <pc:chgData name="James Peck" userId="ca08c0f0d6309fc9" providerId="LiveId" clId="{6FEE5EE3-3E54-46CA-B02A-C77F6A8E02CC}" dt="2024-06-14T00:00:10.216" v="5603" actId="20577"/>
        <pc:sldMkLst>
          <pc:docMk/>
          <pc:sldMk cId="1725768897" sldId="257"/>
        </pc:sldMkLst>
        <pc:spChg chg="del">
          <ac:chgData name="James Peck" userId="ca08c0f0d6309fc9" providerId="LiveId" clId="{6FEE5EE3-3E54-46CA-B02A-C77F6A8E02CC}" dt="2024-06-01T23:31:30.984" v="82" actId="478"/>
          <ac:spMkLst>
            <pc:docMk/>
            <pc:sldMk cId="1725768897" sldId="257"/>
            <ac:spMk id="2" creationId="{B5B7F2F3-D733-F76C-F079-1E8C46A05748}"/>
          </ac:spMkLst>
        </pc:spChg>
        <pc:spChg chg="mod">
          <ac:chgData name="James Peck" userId="ca08c0f0d6309fc9" providerId="LiveId" clId="{6FEE5EE3-3E54-46CA-B02A-C77F6A8E02CC}" dt="2024-06-05T20:40:22.056" v="2462" actId="20577"/>
          <ac:spMkLst>
            <pc:docMk/>
            <pc:sldMk cId="1725768897" sldId="257"/>
            <ac:spMk id="4" creationId="{F2AB489C-B591-AD58-B058-2855D00AC8F3}"/>
          </ac:spMkLst>
        </pc:spChg>
        <pc:spChg chg="mod">
          <ac:chgData name="James Peck" userId="ca08c0f0d6309fc9" providerId="LiveId" clId="{6FEE5EE3-3E54-46CA-B02A-C77F6A8E02CC}" dt="2024-06-07T20:43:13.789" v="5584" actId="1076"/>
          <ac:spMkLst>
            <pc:docMk/>
            <pc:sldMk cId="1725768897" sldId="257"/>
            <ac:spMk id="6" creationId="{376CB36C-1779-886E-606F-61A7C4D6AC48}"/>
          </ac:spMkLst>
        </pc:spChg>
        <pc:spChg chg="mod">
          <ac:chgData name="James Peck" userId="ca08c0f0d6309fc9" providerId="LiveId" clId="{6FEE5EE3-3E54-46CA-B02A-C77F6A8E02CC}" dt="2024-06-14T00:00:10.216" v="5603" actId="20577"/>
          <ac:spMkLst>
            <pc:docMk/>
            <pc:sldMk cId="1725768897" sldId="257"/>
            <ac:spMk id="7" creationId="{94A2500D-0522-6562-4D5F-D3693A3F11C7}"/>
          </ac:spMkLst>
        </pc:spChg>
        <pc:spChg chg="mod">
          <ac:chgData name="James Peck" userId="ca08c0f0d6309fc9" providerId="LiveId" clId="{6FEE5EE3-3E54-46CA-B02A-C77F6A8E02CC}" dt="2024-06-01T23:36:36.052" v="111" actId="20577"/>
          <ac:spMkLst>
            <pc:docMk/>
            <pc:sldMk cId="1725768897" sldId="257"/>
            <ac:spMk id="12" creationId="{AF3DE324-8D54-4D62-89C8-CD82E3E7E327}"/>
          </ac:spMkLst>
        </pc:spChg>
        <pc:spChg chg="mod">
          <ac:chgData name="James Peck" userId="ca08c0f0d6309fc9" providerId="LiveId" clId="{6FEE5EE3-3E54-46CA-B02A-C77F6A8E02CC}" dt="2024-06-07T20:43:20.904" v="5586" actId="1076"/>
          <ac:spMkLst>
            <pc:docMk/>
            <pc:sldMk cId="1725768897" sldId="257"/>
            <ac:spMk id="17" creationId="{EC3B5B20-E896-F2F7-86B5-B2D75D10CF22}"/>
          </ac:spMkLst>
        </pc:spChg>
        <pc:picChg chg="del">
          <ac:chgData name="James Peck" userId="ca08c0f0d6309fc9" providerId="LiveId" clId="{6FEE5EE3-3E54-46CA-B02A-C77F6A8E02CC}" dt="2024-06-01T23:31:22.822" v="81" actId="478"/>
          <ac:picMkLst>
            <pc:docMk/>
            <pc:sldMk cId="1725768897" sldId="257"/>
            <ac:picMk id="3" creationId="{C52CE10F-287D-A9BD-2506-45477F7C9BC5}"/>
          </ac:picMkLst>
        </pc:picChg>
        <pc:picChg chg="add mod modCrop">
          <ac:chgData name="James Peck" userId="ca08c0f0d6309fc9" providerId="LiveId" clId="{6FEE5EE3-3E54-46CA-B02A-C77F6A8E02CC}" dt="2024-06-02T03:25:10.148" v="696" actId="1076"/>
          <ac:picMkLst>
            <pc:docMk/>
            <pc:sldMk cId="1725768897" sldId="257"/>
            <ac:picMk id="8" creationId="{81650638-5557-A268-82B0-9D2CA0A5CE88}"/>
          </ac:picMkLst>
        </pc:picChg>
      </pc:sldChg>
      <pc:sldChg chg="addSp delSp modSp mod">
        <pc:chgData name="James Peck" userId="ca08c0f0d6309fc9" providerId="LiveId" clId="{6FEE5EE3-3E54-46CA-B02A-C77F6A8E02CC}" dt="2024-06-14T17:38:41.467" v="5618" actId="207"/>
        <pc:sldMkLst>
          <pc:docMk/>
          <pc:sldMk cId="2081658880" sldId="261"/>
        </pc:sldMkLst>
        <pc:spChg chg="mod">
          <ac:chgData name="James Peck" userId="ca08c0f0d6309fc9" providerId="LiveId" clId="{6FEE5EE3-3E54-46CA-B02A-C77F6A8E02CC}" dt="2024-06-01T23:41:07.799" v="295" actId="20577"/>
          <ac:spMkLst>
            <pc:docMk/>
            <pc:sldMk cId="2081658880" sldId="261"/>
            <ac:spMk id="2" creationId="{85A81E5D-1FC9-A133-0327-F7428A795EA1}"/>
          </ac:spMkLst>
        </pc:spChg>
        <pc:spChg chg="mod">
          <ac:chgData name="James Peck" userId="ca08c0f0d6309fc9" providerId="LiveId" clId="{6FEE5EE3-3E54-46CA-B02A-C77F6A8E02CC}" dt="2024-06-14T17:38:41.467" v="5618" actId="207"/>
          <ac:spMkLst>
            <pc:docMk/>
            <pc:sldMk cId="2081658880" sldId="261"/>
            <ac:spMk id="3" creationId="{95A8E359-AD0B-A473-6DE5-8A5183F24E28}"/>
          </ac:spMkLst>
        </pc:spChg>
        <pc:spChg chg="mod">
          <ac:chgData name="James Peck" userId="ca08c0f0d6309fc9" providerId="LiveId" clId="{6FEE5EE3-3E54-46CA-B02A-C77F6A8E02CC}" dt="2024-06-02T01:38:15.820" v="689" actId="20577"/>
          <ac:spMkLst>
            <pc:docMk/>
            <pc:sldMk cId="2081658880" sldId="261"/>
            <ac:spMk id="9" creationId="{BB724A03-EC17-8E4B-6FE9-E5B7013E64C4}"/>
          </ac:spMkLst>
        </pc:spChg>
        <pc:picChg chg="del">
          <ac:chgData name="James Peck" userId="ca08c0f0d6309fc9" providerId="LiveId" clId="{6FEE5EE3-3E54-46CA-B02A-C77F6A8E02CC}" dt="2024-06-01T23:41:12.448" v="296" actId="478"/>
          <ac:picMkLst>
            <pc:docMk/>
            <pc:sldMk cId="2081658880" sldId="261"/>
            <ac:picMk id="6" creationId="{86FC7816-A740-394E-92F5-04552D67952B}"/>
          </ac:picMkLst>
        </pc:picChg>
        <pc:picChg chg="add del mod">
          <ac:chgData name="James Peck" userId="ca08c0f0d6309fc9" providerId="LiveId" clId="{6FEE5EE3-3E54-46CA-B02A-C77F6A8E02CC}" dt="2024-06-02T00:42:19.831" v="514" actId="478"/>
          <ac:picMkLst>
            <pc:docMk/>
            <pc:sldMk cId="2081658880" sldId="261"/>
            <ac:picMk id="10" creationId="{77325216-0102-0D77-FB94-2E9EF559B04E}"/>
          </ac:picMkLst>
        </pc:picChg>
        <pc:picChg chg="add mod">
          <ac:chgData name="James Peck" userId="ca08c0f0d6309fc9" providerId="LiveId" clId="{6FEE5EE3-3E54-46CA-B02A-C77F6A8E02CC}" dt="2024-06-02T00:42:47.793" v="520" actId="1076"/>
          <ac:picMkLst>
            <pc:docMk/>
            <pc:sldMk cId="2081658880" sldId="261"/>
            <ac:picMk id="12" creationId="{6B285B7F-EB00-8488-1730-1BA303DD9A70}"/>
          </ac:picMkLst>
        </pc:picChg>
      </pc:sldChg>
      <pc:sldChg chg="addSp delSp modSp del mod">
        <pc:chgData name="James Peck" userId="ca08c0f0d6309fc9" providerId="LiveId" clId="{6FEE5EE3-3E54-46CA-B02A-C77F6A8E02CC}" dt="2024-06-07T20:15:24.267" v="5047" actId="20577"/>
        <pc:sldMkLst>
          <pc:docMk/>
          <pc:sldMk cId="1938665383" sldId="262"/>
        </pc:sldMkLst>
        <pc:spChg chg="mod">
          <ac:chgData name="James Peck" userId="ca08c0f0d6309fc9" providerId="LiveId" clId="{6FEE5EE3-3E54-46CA-B02A-C77F6A8E02CC}" dt="2024-06-02T00:02:09.214" v="500" actId="20577"/>
          <ac:spMkLst>
            <pc:docMk/>
            <pc:sldMk cId="1938665383" sldId="262"/>
            <ac:spMk id="2" creationId="{A9EE35D4-63A4-0D60-BB9A-15C16485B9B6}"/>
          </ac:spMkLst>
        </pc:spChg>
        <pc:spChg chg="mod">
          <ac:chgData name="James Peck" userId="ca08c0f0d6309fc9" providerId="LiveId" clId="{6FEE5EE3-3E54-46CA-B02A-C77F6A8E02CC}" dt="2024-06-07T20:15:24.267" v="5047" actId="20577"/>
          <ac:spMkLst>
            <pc:docMk/>
            <pc:sldMk cId="1938665383" sldId="262"/>
            <ac:spMk id="3" creationId="{7E3E50A4-9E7B-04F6-2AD2-F4F285D0C5A6}"/>
          </ac:spMkLst>
        </pc:spChg>
        <pc:picChg chg="del">
          <ac:chgData name="James Peck" userId="ca08c0f0d6309fc9" providerId="LiveId" clId="{6FEE5EE3-3E54-46CA-B02A-C77F6A8E02CC}" dt="2024-06-02T00:02:03.736" v="496" actId="478"/>
          <ac:picMkLst>
            <pc:docMk/>
            <pc:sldMk cId="1938665383" sldId="262"/>
            <ac:picMk id="4" creationId="{337539E0-4EE2-B3C9-DC27-D7619D5D712B}"/>
          </ac:picMkLst>
        </pc:picChg>
        <pc:picChg chg="add mod">
          <ac:chgData name="James Peck" userId="ca08c0f0d6309fc9" providerId="LiveId" clId="{6FEE5EE3-3E54-46CA-B02A-C77F6A8E02CC}" dt="2024-06-06T03:44:18.740" v="3881" actId="1076"/>
          <ac:picMkLst>
            <pc:docMk/>
            <pc:sldMk cId="1938665383" sldId="262"/>
            <ac:picMk id="5" creationId="{F5BCC3F3-7699-54CC-6252-0B52C77DA07E}"/>
          </ac:picMkLst>
        </pc:picChg>
        <pc:picChg chg="add mod">
          <ac:chgData name="James Peck" userId="ca08c0f0d6309fc9" providerId="LiveId" clId="{6FEE5EE3-3E54-46CA-B02A-C77F6A8E02CC}" dt="2024-06-02T00:03:09.639" v="507" actId="14100"/>
          <ac:picMkLst>
            <pc:docMk/>
            <pc:sldMk cId="1938665383" sldId="262"/>
            <ac:picMk id="6" creationId="{1354AF60-BC0B-0E44-61FE-5DBB5B3F5361}"/>
          </ac:picMkLst>
        </pc:picChg>
      </pc:sldChg>
      <pc:sldChg chg="addSp delSp modSp mod">
        <pc:chgData name="James Peck" userId="ca08c0f0d6309fc9" providerId="LiveId" clId="{6FEE5EE3-3E54-46CA-B02A-C77F6A8E02CC}" dt="2024-06-03T23:31:34.115" v="1035" actId="1076"/>
        <pc:sldMkLst>
          <pc:docMk/>
          <pc:sldMk cId="3676449282" sldId="264"/>
        </pc:sldMkLst>
        <pc:spChg chg="mod">
          <ac:chgData name="James Peck" userId="ca08c0f0d6309fc9" providerId="LiveId" clId="{6FEE5EE3-3E54-46CA-B02A-C77F6A8E02CC}" dt="2024-06-03T23:15:52.471" v="735" actId="20577"/>
          <ac:spMkLst>
            <pc:docMk/>
            <pc:sldMk cId="3676449282" sldId="264"/>
            <ac:spMk id="2" creationId="{A61315C4-2D57-2783-50D2-D9A2369464BC}"/>
          </ac:spMkLst>
        </pc:spChg>
        <pc:spChg chg="mod">
          <ac:chgData name="James Peck" userId="ca08c0f0d6309fc9" providerId="LiveId" clId="{6FEE5EE3-3E54-46CA-B02A-C77F6A8E02CC}" dt="2024-06-03T23:26:41.932" v="1015" actId="14100"/>
          <ac:spMkLst>
            <pc:docMk/>
            <pc:sldMk cId="3676449282" sldId="264"/>
            <ac:spMk id="3" creationId="{5026892E-F3A3-3D09-2203-1497995676C5}"/>
          </ac:spMkLst>
        </pc:spChg>
        <pc:spChg chg="del mod">
          <ac:chgData name="James Peck" userId="ca08c0f0d6309fc9" providerId="LiveId" clId="{6FEE5EE3-3E54-46CA-B02A-C77F6A8E02CC}" dt="2024-06-03T23:30:39.709" v="1026" actId="478"/>
          <ac:spMkLst>
            <pc:docMk/>
            <pc:sldMk cId="3676449282" sldId="264"/>
            <ac:spMk id="7" creationId="{FDB17844-E34E-A15E-6EE3-28FE128B3910}"/>
          </ac:spMkLst>
        </pc:spChg>
        <pc:graphicFrameChg chg="add mod">
          <ac:chgData name="James Peck" userId="ca08c0f0d6309fc9" providerId="LiveId" clId="{6FEE5EE3-3E54-46CA-B02A-C77F6A8E02CC}" dt="2024-06-03T23:30:49.840" v="1028"/>
          <ac:graphicFrameMkLst>
            <pc:docMk/>
            <pc:sldMk cId="3676449282" sldId="264"/>
            <ac:graphicFrameMk id="4" creationId="{F90F376D-FC12-AC96-5FFF-CCA8B3A7E599}"/>
          </ac:graphicFrameMkLst>
        </pc:graphicFrameChg>
        <pc:picChg chg="del">
          <ac:chgData name="James Peck" userId="ca08c0f0d6309fc9" providerId="LiveId" clId="{6FEE5EE3-3E54-46CA-B02A-C77F6A8E02CC}" dt="2024-06-03T23:18:23.751" v="821" actId="478"/>
          <ac:picMkLst>
            <pc:docMk/>
            <pc:sldMk cId="3676449282" sldId="264"/>
            <ac:picMk id="6" creationId="{5907C604-C38A-C38D-DA22-8B06342FB492}"/>
          </ac:picMkLst>
        </pc:picChg>
        <pc:picChg chg="add mod">
          <ac:chgData name="James Peck" userId="ca08c0f0d6309fc9" providerId="LiveId" clId="{6FEE5EE3-3E54-46CA-B02A-C77F6A8E02CC}" dt="2024-06-03T23:31:34.115" v="1035" actId="1076"/>
          <ac:picMkLst>
            <pc:docMk/>
            <pc:sldMk cId="3676449282" sldId="264"/>
            <ac:picMk id="8" creationId="{31CC9836-9D18-EA85-7E9B-7D0648CB71CD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4109503424" sldId="265"/>
        </pc:sldMkLst>
      </pc:sldChg>
      <pc:sldChg chg="addSp delSp modSp mod">
        <pc:chgData name="James Peck" userId="ca08c0f0d6309fc9" providerId="LiveId" clId="{6FEE5EE3-3E54-46CA-B02A-C77F6A8E02CC}" dt="2024-06-04T20:23:25.737" v="1568" actId="27636"/>
        <pc:sldMkLst>
          <pc:docMk/>
          <pc:sldMk cId="839126434" sldId="266"/>
        </pc:sldMkLst>
        <pc:spChg chg="mod">
          <ac:chgData name="James Peck" userId="ca08c0f0d6309fc9" providerId="LiveId" clId="{6FEE5EE3-3E54-46CA-B02A-C77F6A8E02CC}" dt="2024-06-04T20:12:15.547" v="1389" actId="20577"/>
          <ac:spMkLst>
            <pc:docMk/>
            <pc:sldMk cId="839126434" sldId="266"/>
            <ac:spMk id="2" creationId="{A61315C4-2D57-2783-50D2-D9A2369464BC}"/>
          </ac:spMkLst>
        </pc:spChg>
        <pc:spChg chg="mod">
          <ac:chgData name="James Peck" userId="ca08c0f0d6309fc9" providerId="LiveId" clId="{6FEE5EE3-3E54-46CA-B02A-C77F6A8E02CC}" dt="2024-06-04T20:23:25.737" v="1568" actId="27636"/>
          <ac:spMkLst>
            <pc:docMk/>
            <pc:sldMk cId="839126434" sldId="266"/>
            <ac:spMk id="3" creationId="{5026892E-F3A3-3D09-2203-1497995676C5}"/>
          </ac:spMkLst>
        </pc:spChg>
        <pc:picChg chg="add mod">
          <ac:chgData name="James Peck" userId="ca08c0f0d6309fc9" providerId="LiveId" clId="{6FEE5EE3-3E54-46CA-B02A-C77F6A8E02CC}" dt="2024-06-04T20:19:57.123" v="1522" actId="1076"/>
          <ac:picMkLst>
            <pc:docMk/>
            <pc:sldMk cId="839126434" sldId="266"/>
            <ac:picMk id="5" creationId="{4AD1C33C-43E2-C5A2-7192-E7D456F9BA09}"/>
          </ac:picMkLst>
        </pc:picChg>
        <pc:picChg chg="del">
          <ac:chgData name="James Peck" userId="ca08c0f0d6309fc9" providerId="LiveId" clId="{6FEE5EE3-3E54-46CA-B02A-C77F6A8E02CC}" dt="2024-06-04T19:16:32.962" v="1295" actId="478"/>
          <ac:picMkLst>
            <pc:docMk/>
            <pc:sldMk cId="839126434" sldId="266"/>
            <ac:picMk id="6" creationId="{812036F1-77C5-AD43-6ECB-9E45F99C0D54}"/>
          </ac:picMkLst>
        </pc:picChg>
        <pc:picChg chg="add del mod">
          <ac:chgData name="James Peck" userId="ca08c0f0d6309fc9" providerId="LiveId" clId="{6FEE5EE3-3E54-46CA-B02A-C77F6A8E02CC}" dt="2024-06-04T20:15:36.568" v="1487" actId="21"/>
          <ac:picMkLst>
            <pc:docMk/>
            <pc:sldMk cId="839126434" sldId="266"/>
            <ac:picMk id="8" creationId="{DE5F9ADA-734F-7D9A-6F7F-FACE63487D84}"/>
          </ac:picMkLst>
        </pc:picChg>
      </pc:sldChg>
      <pc:sldChg chg="addSp delSp modSp new mod">
        <pc:chgData name="James Peck" userId="ca08c0f0d6309fc9" providerId="LiveId" clId="{6FEE5EE3-3E54-46CA-B02A-C77F6A8E02CC}" dt="2024-06-04T19:55:48.424" v="1382" actId="1076"/>
        <pc:sldMkLst>
          <pc:docMk/>
          <pc:sldMk cId="256405299" sldId="267"/>
        </pc:sldMkLst>
        <pc:spChg chg="mod">
          <ac:chgData name="James Peck" userId="ca08c0f0d6309fc9" providerId="LiveId" clId="{6FEE5EE3-3E54-46CA-B02A-C77F6A8E02CC}" dt="2024-06-04T19:55:28.700" v="1381" actId="14100"/>
          <ac:spMkLst>
            <pc:docMk/>
            <pc:sldMk cId="256405299" sldId="267"/>
            <ac:spMk id="2" creationId="{04F223B7-2FA7-9741-D915-01D4034537C2}"/>
          </ac:spMkLst>
        </pc:spChg>
        <pc:picChg chg="add del">
          <ac:chgData name="James Peck" userId="ca08c0f0d6309fc9" providerId="LiveId" clId="{6FEE5EE3-3E54-46CA-B02A-C77F6A8E02CC}" dt="2024-06-02T01:33:01.272" v="565" actId="478"/>
          <ac:picMkLst>
            <pc:docMk/>
            <pc:sldMk cId="256405299" sldId="267"/>
            <ac:picMk id="4" creationId="{385F0934-AE46-AC32-B6EC-DFE9EE71EAB5}"/>
          </ac:picMkLst>
        </pc:picChg>
        <pc:picChg chg="add mod">
          <ac:chgData name="James Peck" userId="ca08c0f0d6309fc9" providerId="LiveId" clId="{6FEE5EE3-3E54-46CA-B02A-C77F6A8E02CC}" dt="2024-06-04T19:55:48.424" v="1382" actId="1076"/>
          <ac:picMkLst>
            <pc:docMk/>
            <pc:sldMk cId="256405299" sldId="267"/>
            <ac:picMk id="6" creationId="{7035CF09-3A84-62F0-11D6-EF48E957D00B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4290492311" sldId="267"/>
        </pc:sldMkLst>
      </pc:sldChg>
      <pc:sldChg chg="addSp delSp modSp new mod">
        <pc:chgData name="James Peck" userId="ca08c0f0d6309fc9" providerId="LiveId" clId="{6FEE5EE3-3E54-46CA-B02A-C77F6A8E02CC}" dt="2024-06-03T23:38:40.992" v="1108" actId="1076"/>
        <pc:sldMkLst>
          <pc:docMk/>
          <pc:sldMk cId="3929357874" sldId="268"/>
        </pc:sldMkLst>
        <pc:picChg chg="add mod">
          <ac:chgData name="James Peck" userId="ca08c0f0d6309fc9" providerId="LiveId" clId="{6FEE5EE3-3E54-46CA-B02A-C77F6A8E02CC}" dt="2024-06-03T23:38:29.014" v="1106" actId="1076"/>
          <ac:picMkLst>
            <pc:docMk/>
            <pc:sldMk cId="3929357874" sldId="268"/>
            <ac:picMk id="3" creationId="{FEF38348-E62F-F2EB-9631-9DEC55B89208}"/>
          </ac:picMkLst>
        </pc:picChg>
        <pc:picChg chg="add del mod">
          <ac:chgData name="James Peck" userId="ca08c0f0d6309fc9" providerId="LiveId" clId="{6FEE5EE3-3E54-46CA-B02A-C77F6A8E02CC}" dt="2024-06-03T23:37:15.064" v="1094" actId="478"/>
          <ac:picMkLst>
            <pc:docMk/>
            <pc:sldMk cId="3929357874" sldId="268"/>
            <ac:picMk id="4" creationId="{3757CC25-6992-15C1-7C98-5EC295D8451B}"/>
          </ac:picMkLst>
        </pc:picChg>
        <pc:picChg chg="add mod">
          <ac:chgData name="James Peck" userId="ca08c0f0d6309fc9" providerId="LiveId" clId="{6FEE5EE3-3E54-46CA-B02A-C77F6A8E02CC}" dt="2024-06-03T23:38:40.992" v="1108" actId="1076"/>
          <ac:picMkLst>
            <pc:docMk/>
            <pc:sldMk cId="3929357874" sldId="268"/>
            <ac:picMk id="6" creationId="{99F4E57E-1D5D-EDDB-C1B1-0ACD8D9DFD10}"/>
          </ac:picMkLst>
        </pc:picChg>
      </pc:sldChg>
      <pc:sldChg chg="addSp modSp new mod">
        <pc:chgData name="James Peck" userId="ca08c0f0d6309fc9" providerId="LiveId" clId="{6FEE5EE3-3E54-46CA-B02A-C77F6A8E02CC}" dt="2024-06-04T20:20:55.754" v="1527" actId="732"/>
        <pc:sldMkLst>
          <pc:docMk/>
          <pc:sldMk cId="601297073" sldId="269"/>
        </pc:sldMkLst>
        <pc:picChg chg="add mod">
          <ac:chgData name="James Peck" userId="ca08c0f0d6309fc9" providerId="LiveId" clId="{6FEE5EE3-3E54-46CA-B02A-C77F6A8E02CC}" dt="2024-06-04T20:18:29.010" v="1505" actId="1076"/>
          <ac:picMkLst>
            <pc:docMk/>
            <pc:sldMk cId="601297073" sldId="269"/>
            <ac:picMk id="2" creationId="{AB9A5FB9-5BA5-AEA9-3209-D1121F276B2C}"/>
          </ac:picMkLst>
        </pc:picChg>
        <pc:picChg chg="add mod modCrop">
          <ac:chgData name="James Peck" userId="ca08c0f0d6309fc9" providerId="LiveId" clId="{6FEE5EE3-3E54-46CA-B02A-C77F6A8E02CC}" dt="2024-06-04T20:20:55.754" v="1527" actId="732"/>
          <ac:picMkLst>
            <pc:docMk/>
            <pc:sldMk cId="601297073" sldId="269"/>
            <ac:picMk id="4" creationId="{8791BCE8-E440-0C97-3E7E-D0D539120A70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913207994" sldId="269"/>
        </pc:sldMkLst>
      </pc:sldChg>
      <pc:sldChg chg="new del">
        <pc:chgData name="James Peck" userId="ca08c0f0d6309fc9" providerId="LiveId" clId="{6FEE5EE3-3E54-46CA-B02A-C77F6A8E02CC}" dt="2024-06-04T20:34:07.684" v="1570" actId="680"/>
        <pc:sldMkLst>
          <pc:docMk/>
          <pc:sldMk cId="18773113" sldId="270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990811154" sldId="270"/>
        </pc:sldMkLst>
      </pc:sldChg>
      <pc:sldChg chg="addSp delSp modSp new mod">
        <pc:chgData name="James Peck" userId="ca08c0f0d6309fc9" providerId="LiveId" clId="{6FEE5EE3-3E54-46CA-B02A-C77F6A8E02CC}" dt="2024-06-06T03:43:01.975" v="3880" actId="732"/>
        <pc:sldMkLst>
          <pc:docMk/>
          <pc:sldMk cId="1424564198" sldId="270"/>
        </pc:sldMkLst>
        <pc:spChg chg="del mod">
          <ac:chgData name="James Peck" userId="ca08c0f0d6309fc9" providerId="LiveId" clId="{6FEE5EE3-3E54-46CA-B02A-C77F6A8E02CC}" dt="2024-06-04T20:34:25.919" v="1574" actId="478"/>
          <ac:spMkLst>
            <pc:docMk/>
            <pc:sldMk cId="1424564198" sldId="270"/>
            <ac:spMk id="2" creationId="{6860C153-02A2-FADE-0758-E9565876471A}"/>
          </ac:spMkLst>
        </pc:spChg>
        <pc:spChg chg="mod">
          <ac:chgData name="James Peck" userId="ca08c0f0d6309fc9" providerId="LiveId" clId="{6FEE5EE3-3E54-46CA-B02A-C77F6A8E02CC}" dt="2024-06-06T03:41:48.511" v="3869" actId="14100"/>
          <ac:spMkLst>
            <pc:docMk/>
            <pc:sldMk cId="1424564198" sldId="270"/>
            <ac:spMk id="3" creationId="{3F4B5726-07A2-2245-999A-CA9F796BADF5}"/>
          </ac:spMkLst>
        </pc:spChg>
        <pc:picChg chg="add mod modCrop">
          <ac:chgData name="James Peck" userId="ca08c0f0d6309fc9" providerId="LiveId" clId="{6FEE5EE3-3E54-46CA-B02A-C77F6A8E02CC}" dt="2024-06-06T03:43:01.975" v="3880" actId="732"/>
          <ac:picMkLst>
            <pc:docMk/>
            <pc:sldMk cId="1424564198" sldId="270"/>
            <ac:picMk id="5" creationId="{17E45603-AEBD-8D55-2CDC-1608D3BBBA31}"/>
          </ac:picMkLst>
        </pc:picChg>
        <pc:picChg chg="add mod modCrop">
          <ac:chgData name="James Peck" userId="ca08c0f0d6309fc9" providerId="LiveId" clId="{6FEE5EE3-3E54-46CA-B02A-C77F6A8E02CC}" dt="2024-06-06T03:42:31.420" v="3875" actId="1076"/>
          <ac:picMkLst>
            <pc:docMk/>
            <pc:sldMk cId="1424564198" sldId="270"/>
            <ac:picMk id="7" creationId="{3F4CD763-B991-3486-6240-597A0B7CFEA6}"/>
          </ac:picMkLst>
        </pc:picChg>
      </pc:sldChg>
      <pc:sldChg chg="delSp modSp del mod">
        <pc:chgData name="James Peck" userId="ca08c0f0d6309fc9" providerId="LiveId" clId="{6FEE5EE3-3E54-46CA-B02A-C77F6A8E02CC}" dt="2024-06-06T03:44:55.965" v="3887" actId="20577"/>
        <pc:sldMkLst>
          <pc:docMk/>
          <pc:sldMk cId="2197464877" sldId="271"/>
        </pc:sldMkLst>
        <pc:spChg chg="mod">
          <ac:chgData name="James Peck" userId="ca08c0f0d6309fc9" providerId="LiveId" clId="{6FEE5EE3-3E54-46CA-B02A-C77F6A8E02CC}" dt="2024-06-06T02:30:19.583" v="3753" actId="14100"/>
          <ac:spMkLst>
            <pc:docMk/>
            <pc:sldMk cId="2197464877" sldId="271"/>
            <ac:spMk id="2" creationId="{FF77FA46-0207-94CC-BBA9-22F14740F104}"/>
          </ac:spMkLst>
        </pc:spChg>
        <pc:spChg chg="mod">
          <ac:chgData name="James Peck" userId="ca08c0f0d6309fc9" providerId="LiveId" clId="{6FEE5EE3-3E54-46CA-B02A-C77F6A8E02CC}" dt="2024-06-06T03:44:55.965" v="3887" actId="20577"/>
          <ac:spMkLst>
            <pc:docMk/>
            <pc:sldMk cId="2197464877" sldId="271"/>
            <ac:spMk id="3" creationId="{070DBC84-9E24-0B43-15AE-D2982D2668C1}"/>
          </ac:spMkLst>
        </pc:spChg>
        <pc:picChg chg="del">
          <ac:chgData name="James Peck" userId="ca08c0f0d6309fc9" providerId="LiveId" clId="{6FEE5EE3-3E54-46CA-B02A-C77F6A8E02CC}" dt="2024-06-04T21:31:38.417" v="2161" actId="478"/>
          <ac:picMkLst>
            <pc:docMk/>
            <pc:sldMk cId="2197464877" sldId="271"/>
            <ac:picMk id="7" creationId="{B1790043-054D-FA69-C223-A7647A981D42}"/>
          </ac:picMkLst>
        </pc:picChg>
      </pc:sldChg>
      <pc:sldChg chg="addSp delSp modSp new mod">
        <pc:chgData name="James Peck" userId="ca08c0f0d6309fc9" providerId="LiveId" clId="{6FEE5EE3-3E54-46CA-B02A-C77F6A8E02CC}" dt="2024-06-06T02:27:33.845" v="3746" actId="1076"/>
        <pc:sldMkLst>
          <pc:docMk/>
          <pc:sldMk cId="3290480606" sldId="272"/>
        </pc:sldMkLst>
        <pc:spChg chg="mod">
          <ac:chgData name="James Peck" userId="ca08c0f0d6309fc9" providerId="LiveId" clId="{6FEE5EE3-3E54-46CA-B02A-C77F6A8E02CC}" dt="2024-06-06T01:26:32.200" v="3363" actId="20577"/>
          <ac:spMkLst>
            <pc:docMk/>
            <pc:sldMk cId="3290480606" sldId="272"/>
            <ac:spMk id="2" creationId="{F72F4A62-01C0-0E69-86C4-606233635130}"/>
          </ac:spMkLst>
        </pc:spChg>
        <pc:graphicFrameChg chg="add mod">
          <ac:chgData name="James Peck" userId="ca08c0f0d6309fc9" providerId="LiveId" clId="{6FEE5EE3-3E54-46CA-B02A-C77F6A8E02CC}" dt="2024-06-05T20:33:50.593" v="2322"/>
          <ac:graphicFrameMkLst>
            <pc:docMk/>
            <pc:sldMk cId="3290480606" sldId="272"/>
            <ac:graphicFrameMk id="3" creationId="{E78CC33D-0765-F68E-4C1F-3C82000558A7}"/>
          </ac:graphicFrameMkLst>
        </pc:graphicFrameChg>
        <pc:graphicFrameChg chg="add mod">
          <ac:chgData name="James Peck" userId="ca08c0f0d6309fc9" providerId="LiveId" clId="{6FEE5EE3-3E54-46CA-B02A-C77F6A8E02CC}" dt="2024-06-05T20:34:13.028" v="2326"/>
          <ac:graphicFrameMkLst>
            <pc:docMk/>
            <pc:sldMk cId="3290480606" sldId="272"/>
            <ac:graphicFrameMk id="4" creationId="{181FCD96-79CB-4DB8-08DA-798D4838D994}"/>
          </ac:graphicFrameMkLst>
        </pc:graphicFrameChg>
        <pc:picChg chg="add mod">
          <ac:chgData name="James Peck" userId="ca08c0f0d6309fc9" providerId="LiveId" clId="{6FEE5EE3-3E54-46CA-B02A-C77F6A8E02CC}" dt="2024-06-06T02:26:46.695" v="3744" actId="1076"/>
          <ac:picMkLst>
            <pc:docMk/>
            <pc:sldMk cId="3290480606" sldId="272"/>
            <ac:picMk id="6" creationId="{E2E781AA-D1C7-6D1C-6919-E5ABE7B08FF4}"/>
          </ac:picMkLst>
        </pc:picChg>
        <pc:picChg chg="add del mod">
          <ac:chgData name="James Peck" userId="ca08c0f0d6309fc9" providerId="LiveId" clId="{6FEE5EE3-3E54-46CA-B02A-C77F6A8E02CC}" dt="2024-06-06T01:26:16.681" v="3359" actId="21"/>
          <ac:picMkLst>
            <pc:docMk/>
            <pc:sldMk cId="3290480606" sldId="272"/>
            <ac:picMk id="8" creationId="{28F860FF-EE22-6FC5-1DE8-23AD3B637293}"/>
          </ac:picMkLst>
        </pc:picChg>
        <pc:picChg chg="add mod">
          <ac:chgData name="James Peck" userId="ca08c0f0d6309fc9" providerId="LiveId" clId="{6FEE5EE3-3E54-46CA-B02A-C77F6A8E02CC}" dt="2024-06-06T02:27:33.845" v="3746" actId="1076"/>
          <ac:picMkLst>
            <pc:docMk/>
            <pc:sldMk cId="3290480606" sldId="272"/>
            <ac:picMk id="9" creationId="{43B9393A-6869-E64C-B1C5-0041A8235C52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562239504" sldId="273"/>
        </pc:sldMkLst>
      </pc:sldChg>
      <pc:sldChg chg="addSp modSp new mod">
        <pc:chgData name="James Peck" userId="ca08c0f0d6309fc9" providerId="LiveId" clId="{6FEE5EE3-3E54-46CA-B02A-C77F6A8E02CC}" dt="2024-06-05T20:56:27.010" v="2724" actId="1076"/>
        <pc:sldMkLst>
          <pc:docMk/>
          <pc:sldMk cId="584332545" sldId="273"/>
        </pc:sldMkLst>
        <pc:spChg chg="mod">
          <ac:chgData name="James Peck" userId="ca08c0f0d6309fc9" providerId="LiveId" clId="{6FEE5EE3-3E54-46CA-B02A-C77F6A8E02CC}" dt="2024-06-05T20:40:09.414" v="2451" actId="20577"/>
          <ac:spMkLst>
            <pc:docMk/>
            <pc:sldMk cId="584332545" sldId="273"/>
            <ac:spMk id="2" creationId="{C0483810-2589-1CD0-80BD-C09827DB7689}"/>
          </ac:spMkLst>
        </pc:spChg>
        <pc:spChg chg="add mod">
          <ac:chgData name="James Peck" userId="ca08c0f0d6309fc9" providerId="LiveId" clId="{6FEE5EE3-3E54-46CA-B02A-C77F6A8E02CC}" dt="2024-06-05T20:56:06.758" v="2718" actId="14100"/>
          <ac:spMkLst>
            <pc:docMk/>
            <pc:sldMk cId="584332545" sldId="273"/>
            <ac:spMk id="5" creationId="{DF74ABAF-A120-BAB5-ACEB-40A9B84D6B98}"/>
          </ac:spMkLst>
        </pc:spChg>
        <pc:picChg chg="add mod">
          <ac:chgData name="James Peck" userId="ca08c0f0d6309fc9" providerId="LiveId" clId="{6FEE5EE3-3E54-46CA-B02A-C77F6A8E02CC}" dt="2024-06-05T20:56:25.171" v="2723" actId="1076"/>
          <ac:picMkLst>
            <pc:docMk/>
            <pc:sldMk cId="584332545" sldId="273"/>
            <ac:picMk id="4" creationId="{B33AA0FD-87E9-06A5-5F21-870C3D3109FA}"/>
          </ac:picMkLst>
        </pc:picChg>
        <pc:picChg chg="add mod">
          <ac:chgData name="James Peck" userId="ca08c0f0d6309fc9" providerId="LiveId" clId="{6FEE5EE3-3E54-46CA-B02A-C77F6A8E02CC}" dt="2024-06-05T20:56:27.010" v="2724" actId="1076"/>
          <ac:picMkLst>
            <pc:docMk/>
            <pc:sldMk cId="584332545" sldId="273"/>
            <ac:picMk id="7" creationId="{57766511-D330-1060-B8B7-FE3141451590}"/>
          </ac:picMkLst>
        </pc:picChg>
      </pc:sldChg>
      <pc:sldChg chg="addSp modSp new mod">
        <pc:chgData name="James Peck" userId="ca08c0f0d6309fc9" providerId="LiveId" clId="{6FEE5EE3-3E54-46CA-B02A-C77F6A8E02CC}" dt="2024-06-06T03:32:11.195" v="3797" actId="1076"/>
        <pc:sldMkLst>
          <pc:docMk/>
          <pc:sldMk cId="1631930877" sldId="274"/>
        </pc:sldMkLst>
        <pc:spChg chg="mod">
          <ac:chgData name="James Peck" userId="ca08c0f0d6309fc9" providerId="LiveId" clId="{6FEE5EE3-3E54-46CA-B02A-C77F6A8E02CC}" dt="2024-06-05T20:50:28.008" v="2635" actId="27636"/>
          <ac:spMkLst>
            <pc:docMk/>
            <pc:sldMk cId="1631930877" sldId="274"/>
            <ac:spMk id="2" creationId="{DE76BD77-AFFE-E42E-7D4F-C2AF8C30BA73}"/>
          </ac:spMkLst>
        </pc:spChg>
        <pc:spChg chg="add mod">
          <ac:chgData name="James Peck" userId="ca08c0f0d6309fc9" providerId="LiveId" clId="{6FEE5EE3-3E54-46CA-B02A-C77F6A8E02CC}" dt="2024-06-05T20:48:10.432" v="2527"/>
          <ac:spMkLst>
            <pc:docMk/>
            <pc:sldMk cId="1631930877" sldId="274"/>
            <ac:spMk id="5" creationId="{026A8114-EDC0-8420-5D77-D4289DFB2455}"/>
          </ac:spMkLst>
        </pc:spChg>
        <pc:picChg chg="add mod">
          <ac:chgData name="James Peck" userId="ca08c0f0d6309fc9" providerId="LiveId" clId="{6FEE5EE3-3E54-46CA-B02A-C77F6A8E02CC}" dt="2024-06-06T03:32:11.195" v="3797" actId="1076"/>
          <ac:picMkLst>
            <pc:docMk/>
            <pc:sldMk cId="1631930877" sldId="274"/>
            <ac:picMk id="4" creationId="{6B84513D-7CDE-053C-97B5-10DB50A8CE70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3404157949" sldId="274"/>
        </pc:sldMkLst>
      </pc:sldChg>
      <pc:sldChg chg="addSp delSp modSp new mod">
        <pc:chgData name="James Peck" userId="ca08c0f0d6309fc9" providerId="LiveId" clId="{6FEE5EE3-3E54-46CA-B02A-C77F6A8E02CC}" dt="2024-06-14T19:23:32.225" v="5619" actId="20577"/>
        <pc:sldMkLst>
          <pc:docMk/>
          <pc:sldMk cId="2394259250" sldId="275"/>
        </pc:sldMkLst>
        <pc:spChg chg="add del mod">
          <ac:chgData name="James Peck" userId="ca08c0f0d6309fc9" providerId="LiveId" clId="{6FEE5EE3-3E54-46CA-B02A-C77F6A8E02CC}" dt="2024-06-06T03:47:28.303" v="3918" actId="20577"/>
          <ac:spMkLst>
            <pc:docMk/>
            <pc:sldMk cId="2394259250" sldId="275"/>
            <ac:spMk id="2" creationId="{B3C432BA-EE07-9CA9-BA3E-124DCFC1558F}"/>
          </ac:spMkLst>
        </pc:spChg>
        <pc:spChg chg="add mod">
          <ac:chgData name="James Peck" userId="ca08c0f0d6309fc9" providerId="LiveId" clId="{6FEE5EE3-3E54-46CA-B02A-C77F6A8E02CC}" dt="2024-06-14T19:23:32.225" v="5619" actId="20577"/>
          <ac:spMkLst>
            <pc:docMk/>
            <pc:sldMk cId="2394259250" sldId="275"/>
            <ac:spMk id="3" creationId="{D1131D69-8EFA-D69E-A855-9ECE5DFDD0D4}"/>
          </ac:spMkLst>
        </pc:spChg>
        <pc:picChg chg="add mod">
          <ac:chgData name="James Peck" userId="ca08c0f0d6309fc9" providerId="LiveId" clId="{6FEE5EE3-3E54-46CA-B02A-C77F6A8E02CC}" dt="2024-06-05T20:53:17.671" v="2658" actId="1076"/>
          <ac:picMkLst>
            <pc:docMk/>
            <pc:sldMk cId="2394259250" sldId="275"/>
            <ac:picMk id="4" creationId="{92DBFD15-94AB-96C3-72E1-A51873FF193E}"/>
          </ac:picMkLst>
        </pc:picChg>
        <pc:picChg chg="add del mod">
          <ac:chgData name="James Peck" userId="ca08c0f0d6309fc9" providerId="LiveId" clId="{6FEE5EE3-3E54-46CA-B02A-C77F6A8E02CC}" dt="2024-06-06T03:33:59.388" v="3808" actId="21"/>
          <ac:picMkLst>
            <pc:docMk/>
            <pc:sldMk cId="2394259250" sldId="275"/>
            <ac:picMk id="6" creationId="{0DF84B6F-ABD7-2357-BD06-7A3157E54E5F}"/>
          </ac:picMkLst>
        </pc:picChg>
      </pc:sldChg>
      <pc:sldChg chg="addSp modSp new mod">
        <pc:chgData name="James Peck" userId="ca08c0f0d6309fc9" providerId="LiveId" clId="{6FEE5EE3-3E54-46CA-B02A-C77F6A8E02CC}" dt="2024-06-05T21:11:15.709" v="3208" actId="1076"/>
        <pc:sldMkLst>
          <pc:docMk/>
          <pc:sldMk cId="863851085" sldId="276"/>
        </pc:sldMkLst>
        <pc:spChg chg="mod">
          <ac:chgData name="James Peck" userId="ca08c0f0d6309fc9" providerId="LiveId" clId="{6FEE5EE3-3E54-46CA-B02A-C77F6A8E02CC}" dt="2024-06-05T21:08:48.864" v="3197" actId="20577"/>
          <ac:spMkLst>
            <pc:docMk/>
            <pc:sldMk cId="863851085" sldId="276"/>
            <ac:spMk id="2" creationId="{0F5F52AC-C2E2-EE71-2DC6-6ACB2667317E}"/>
          </ac:spMkLst>
        </pc:spChg>
        <pc:spChg chg="add mod">
          <ac:chgData name="James Peck" userId="ca08c0f0d6309fc9" providerId="LiveId" clId="{6FEE5EE3-3E54-46CA-B02A-C77F6A8E02CC}" dt="2024-06-05T21:09:11.604" v="3199" actId="14100"/>
          <ac:spMkLst>
            <pc:docMk/>
            <pc:sldMk cId="863851085" sldId="276"/>
            <ac:spMk id="5" creationId="{92FA0310-A310-EFDD-BB26-B49E0809DDEB}"/>
          </ac:spMkLst>
        </pc:spChg>
        <pc:picChg chg="add mod">
          <ac:chgData name="James Peck" userId="ca08c0f0d6309fc9" providerId="LiveId" clId="{6FEE5EE3-3E54-46CA-B02A-C77F6A8E02CC}" dt="2024-06-05T21:10:52.084" v="3203" actId="1076"/>
          <ac:picMkLst>
            <pc:docMk/>
            <pc:sldMk cId="863851085" sldId="276"/>
            <ac:picMk id="4" creationId="{CD1E6343-38BE-5B59-DE8B-B15A340BF6E1}"/>
          </ac:picMkLst>
        </pc:picChg>
        <pc:picChg chg="add mod">
          <ac:chgData name="James Peck" userId="ca08c0f0d6309fc9" providerId="LiveId" clId="{6FEE5EE3-3E54-46CA-B02A-C77F6A8E02CC}" dt="2024-06-05T21:11:15.709" v="3208" actId="1076"/>
          <ac:picMkLst>
            <pc:docMk/>
            <pc:sldMk cId="863851085" sldId="276"/>
            <ac:picMk id="7" creationId="{5D326A9C-C8B3-9C0C-D7FB-80734B979E2B}"/>
          </ac:picMkLst>
        </pc:picChg>
      </pc:sldChg>
      <pc:sldChg chg="addSp modSp new mod">
        <pc:chgData name="James Peck" userId="ca08c0f0d6309fc9" providerId="LiveId" clId="{6FEE5EE3-3E54-46CA-B02A-C77F6A8E02CC}" dt="2024-06-07T20:38:04.213" v="5509" actId="1076"/>
        <pc:sldMkLst>
          <pc:docMk/>
          <pc:sldMk cId="1587371247" sldId="277"/>
        </pc:sldMkLst>
        <pc:spChg chg="mod">
          <ac:chgData name="James Peck" userId="ca08c0f0d6309fc9" providerId="LiveId" clId="{6FEE5EE3-3E54-46CA-B02A-C77F6A8E02CC}" dt="2024-06-07T20:37:59.427" v="5508" actId="14100"/>
          <ac:spMkLst>
            <pc:docMk/>
            <pc:sldMk cId="1587371247" sldId="277"/>
            <ac:spMk id="2" creationId="{3C447FD8-68BF-5B08-0492-56AF8CB5F084}"/>
          </ac:spMkLst>
        </pc:spChg>
        <pc:spChg chg="add mod">
          <ac:chgData name="James Peck" userId="ca08c0f0d6309fc9" providerId="LiveId" clId="{6FEE5EE3-3E54-46CA-B02A-C77F6A8E02CC}" dt="2024-06-05T21:14:20.240" v="3262"/>
          <ac:spMkLst>
            <pc:docMk/>
            <pc:sldMk cId="1587371247" sldId="277"/>
            <ac:spMk id="5" creationId="{8CAE939A-EE51-A7A3-2D0F-105400572BCF}"/>
          </ac:spMkLst>
        </pc:spChg>
        <pc:picChg chg="add mod">
          <ac:chgData name="James Peck" userId="ca08c0f0d6309fc9" providerId="LiveId" clId="{6FEE5EE3-3E54-46CA-B02A-C77F6A8E02CC}" dt="2024-06-07T20:38:04.213" v="5509" actId="1076"/>
          <ac:picMkLst>
            <pc:docMk/>
            <pc:sldMk cId="1587371247" sldId="277"/>
            <ac:picMk id="4" creationId="{FC13B5E1-9289-D866-1521-5E21F372F374}"/>
          </ac:picMkLst>
        </pc:picChg>
      </pc:sldChg>
      <pc:sldChg chg="addSp modSp new mod">
        <pc:chgData name="James Peck" userId="ca08c0f0d6309fc9" providerId="LiveId" clId="{6FEE5EE3-3E54-46CA-B02A-C77F6A8E02CC}" dt="2024-06-07T20:20:54.218" v="5105" actId="1076"/>
        <pc:sldMkLst>
          <pc:docMk/>
          <pc:sldMk cId="3177082132" sldId="278"/>
        </pc:sldMkLst>
        <pc:spChg chg="mod">
          <ac:chgData name="James Peck" userId="ca08c0f0d6309fc9" providerId="LiveId" clId="{6FEE5EE3-3E54-46CA-B02A-C77F6A8E02CC}" dt="2024-06-06T19:02:45.398" v="3956" actId="20577"/>
          <ac:spMkLst>
            <pc:docMk/>
            <pc:sldMk cId="3177082132" sldId="278"/>
            <ac:spMk id="2" creationId="{E405E169-FB0A-E5A4-D5DE-EEADF0D979DF}"/>
          </ac:spMkLst>
        </pc:spChg>
        <pc:picChg chg="add mod modCrop">
          <ac:chgData name="James Peck" userId="ca08c0f0d6309fc9" providerId="LiveId" clId="{6FEE5EE3-3E54-46CA-B02A-C77F6A8E02CC}" dt="2024-06-06T01:31:25.395" v="3401" actId="1076"/>
          <ac:picMkLst>
            <pc:docMk/>
            <pc:sldMk cId="3177082132" sldId="278"/>
            <ac:picMk id="3" creationId="{AE0D7A54-A557-E28D-6693-6EE40FA59571}"/>
          </ac:picMkLst>
        </pc:picChg>
        <pc:picChg chg="add mod modCrop">
          <ac:chgData name="James Peck" userId="ca08c0f0d6309fc9" providerId="LiveId" clId="{6FEE5EE3-3E54-46CA-B02A-C77F6A8E02CC}" dt="2024-06-07T20:20:27.546" v="5102" actId="1076"/>
          <ac:picMkLst>
            <pc:docMk/>
            <pc:sldMk cId="3177082132" sldId="278"/>
            <ac:picMk id="4" creationId="{F82BA378-7620-3B71-5F70-688478475AFA}"/>
          </ac:picMkLst>
        </pc:picChg>
        <pc:picChg chg="add mod">
          <ac:chgData name="James Peck" userId="ca08c0f0d6309fc9" providerId="LiveId" clId="{6FEE5EE3-3E54-46CA-B02A-C77F6A8E02CC}" dt="2024-06-07T20:20:54.218" v="5105" actId="1076"/>
          <ac:picMkLst>
            <pc:docMk/>
            <pc:sldMk cId="3177082132" sldId="278"/>
            <ac:picMk id="6" creationId="{93F1FC74-62DD-9838-8A04-1C4F166B9688}"/>
          </ac:picMkLst>
        </pc:picChg>
      </pc:sldChg>
      <pc:sldChg chg="addSp modSp new mod">
        <pc:chgData name="James Peck" userId="ca08c0f0d6309fc9" providerId="LiveId" clId="{6FEE5EE3-3E54-46CA-B02A-C77F6A8E02CC}" dt="2024-06-07T20:48:46.611" v="5601" actId="5793"/>
        <pc:sldMkLst>
          <pc:docMk/>
          <pc:sldMk cId="2946099843" sldId="279"/>
        </pc:sldMkLst>
        <pc:spChg chg="mod">
          <ac:chgData name="James Peck" userId="ca08c0f0d6309fc9" providerId="LiveId" clId="{6FEE5EE3-3E54-46CA-B02A-C77F6A8E02CC}" dt="2024-06-07T20:48:46.611" v="5601" actId="5793"/>
          <ac:spMkLst>
            <pc:docMk/>
            <pc:sldMk cId="2946099843" sldId="279"/>
            <ac:spMk id="2" creationId="{900D5CE5-7101-316C-82B8-354EC622CDB5}"/>
          </ac:spMkLst>
        </pc:spChg>
        <pc:picChg chg="add mod modCrop">
          <ac:chgData name="James Peck" userId="ca08c0f0d6309fc9" providerId="LiveId" clId="{6FEE5EE3-3E54-46CA-B02A-C77F6A8E02CC}" dt="2024-06-06T01:59:09.072" v="3535" actId="1076"/>
          <ac:picMkLst>
            <pc:docMk/>
            <pc:sldMk cId="2946099843" sldId="279"/>
            <ac:picMk id="4" creationId="{58AE2D16-C690-72C3-65AC-544C7648A173}"/>
          </ac:picMkLst>
        </pc:picChg>
      </pc:sldChg>
      <pc:sldChg chg="addSp modSp new mod">
        <pc:chgData name="James Peck" userId="ca08c0f0d6309fc9" providerId="LiveId" clId="{6FEE5EE3-3E54-46CA-B02A-C77F6A8E02CC}" dt="2024-06-06T02:45:10.216" v="3774" actId="1076"/>
        <pc:sldMkLst>
          <pc:docMk/>
          <pc:sldMk cId="2163764250" sldId="280"/>
        </pc:sldMkLst>
        <pc:spChg chg="mod">
          <ac:chgData name="James Peck" userId="ca08c0f0d6309fc9" providerId="LiveId" clId="{6FEE5EE3-3E54-46CA-B02A-C77F6A8E02CC}" dt="2024-06-06T02:44:00.319" v="3767" actId="20577"/>
          <ac:spMkLst>
            <pc:docMk/>
            <pc:sldMk cId="2163764250" sldId="280"/>
            <ac:spMk id="2" creationId="{50F80B21-08A6-4436-069F-022CA1A78D99}"/>
          </ac:spMkLst>
        </pc:spChg>
        <pc:picChg chg="add mod modCrop">
          <ac:chgData name="James Peck" userId="ca08c0f0d6309fc9" providerId="LiveId" clId="{6FEE5EE3-3E54-46CA-B02A-C77F6A8E02CC}" dt="2024-06-06T02:45:05.925" v="3772" actId="1076"/>
          <ac:picMkLst>
            <pc:docMk/>
            <pc:sldMk cId="2163764250" sldId="280"/>
            <ac:picMk id="4" creationId="{9001A7D0-A11A-04D6-7CD7-061FDACD390C}"/>
          </ac:picMkLst>
        </pc:picChg>
        <pc:picChg chg="add mod modCrop">
          <ac:chgData name="James Peck" userId="ca08c0f0d6309fc9" providerId="LiveId" clId="{6FEE5EE3-3E54-46CA-B02A-C77F6A8E02CC}" dt="2024-06-06T02:45:10.216" v="3774" actId="1076"/>
          <ac:picMkLst>
            <pc:docMk/>
            <pc:sldMk cId="2163764250" sldId="280"/>
            <ac:picMk id="6" creationId="{F07AC2CC-855B-EF61-0C4B-5C8E4DDC1FC5}"/>
          </ac:picMkLst>
        </pc:picChg>
        <pc:picChg chg="add mod">
          <ac:chgData name="James Peck" userId="ca08c0f0d6309fc9" providerId="LiveId" clId="{6FEE5EE3-3E54-46CA-B02A-C77F6A8E02CC}" dt="2024-06-06T02:45:07.637" v="3773" actId="1076"/>
          <ac:picMkLst>
            <pc:docMk/>
            <pc:sldMk cId="2163764250" sldId="280"/>
            <ac:picMk id="8" creationId="{99C84E55-ABEE-C239-16BA-19D3E2CFC62D}"/>
          </ac:picMkLst>
        </pc:picChg>
      </pc:sldChg>
      <pc:sldChg chg="addSp modSp new mod">
        <pc:chgData name="James Peck" userId="ca08c0f0d6309fc9" providerId="LiveId" clId="{6FEE5EE3-3E54-46CA-B02A-C77F6A8E02CC}" dt="2024-06-06T19:12:53.865" v="4056" actId="20577"/>
        <pc:sldMkLst>
          <pc:docMk/>
          <pc:sldMk cId="1128638669" sldId="281"/>
        </pc:sldMkLst>
        <pc:spChg chg="mod">
          <ac:chgData name="James Peck" userId="ca08c0f0d6309fc9" providerId="LiveId" clId="{6FEE5EE3-3E54-46CA-B02A-C77F6A8E02CC}" dt="2024-06-06T19:12:53.865" v="4056" actId="20577"/>
          <ac:spMkLst>
            <pc:docMk/>
            <pc:sldMk cId="1128638669" sldId="281"/>
            <ac:spMk id="2" creationId="{93012D8A-14E0-A3B1-6B10-6AA2BA3D43C4}"/>
          </ac:spMkLst>
        </pc:spChg>
        <pc:picChg chg="add mod">
          <ac:chgData name="James Peck" userId="ca08c0f0d6309fc9" providerId="LiveId" clId="{6FEE5EE3-3E54-46CA-B02A-C77F6A8E02CC}" dt="2024-06-06T02:28:12.116" v="3747" actId="1076"/>
          <ac:picMkLst>
            <pc:docMk/>
            <pc:sldMk cId="1128638669" sldId="281"/>
            <ac:picMk id="5" creationId="{A2C5431E-7E06-B9BF-8907-415EEF636FBC}"/>
          </ac:picMkLst>
        </pc:picChg>
      </pc:sldChg>
      <pc:sldChg chg="addSp delSp modSp new mod ord">
        <pc:chgData name="James Peck" userId="ca08c0f0d6309fc9" providerId="LiveId" clId="{6FEE5EE3-3E54-46CA-B02A-C77F6A8E02CC}" dt="2024-06-06T03:20:02.378" v="3796" actId="1076"/>
        <pc:sldMkLst>
          <pc:docMk/>
          <pc:sldMk cId="652529917" sldId="282"/>
        </pc:sldMkLst>
        <pc:spChg chg="del mod">
          <ac:chgData name="James Peck" userId="ca08c0f0d6309fc9" providerId="LiveId" clId="{6FEE5EE3-3E54-46CA-B02A-C77F6A8E02CC}" dt="2024-06-06T03:17:38.940" v="3783" actId="478"/>
          <ac:spMkLst>
            <pc:docMk/>
            <pc:sldMk cId="652529917" sldId="282"/>
            <ac:spMk id="2" creationId="{36AFAC01-0AE2-192E-7FA7-9ED479D31D5A}"/>
          </ac:spMkLst>
        </pc:spChg>
        <pc:picChg chg="add mod">
          <ac:chgData name="James Peck" userId="ca08c0f0d6309fc9" providerId="LiveId" clId="{6FEE5EE3-3E54-46CA-B02A-C77F6A8E02CC}" dt="2024-06-06T03:19:52.857" v="3794" actId="1076"/>
          <ac:picMkLst>
            <pc:docMk/>
            <pc:sldMk cId="652529917" sldId="282"/>
            <ac:picMk id="4" creationId="{6813C141-EC8C-91FA-6619-7ED92A96ECD2}"/>
          </ac:picMkLst>
        </pc:picChg>
        <pc:picChg chg="add mod">
          <ac:chgData name="James Peck" userId="ca08c0f0d6309fc9" providerId="LiveId" clId="{6FEE5EE3-3E54-46CA-B02A-C77F6A8E02CC}" dt="2024-06-06T03:20:02.378" v="3796" actId="1076"/>
          <ac:picMkLst>
            <pc:docMk/>
            <pc:sldMk cId="652529917" sldId="282"/>
            <ac:picMk id="6" creationId="{EC75004C-B42F-8D5B-F376-45B38A3FA195}"/>
          </ac:picMkLst>
        </pc:picChg>
      </pc:sldChg>
      <pc:sldChg chg="addSp delSp modSp new mod">
        <pc:chgData name="James Peck" userId="ca08c0f0d6309fc9" providerId="LiveId" clId="{6FEE5EE3-3E54-46CA-B02A-C77F6A8E02CC}" dt="2024-06-06T03:37:50.466" v="3865" actId="1076"/>
        <pc:sldMkLst>
          <pc:docMk/>
          <pc:sldMk cId="833758498" sldId="283"/>
        </pc:sldMkLst>
        <pc:spChg chg="del mod">
          <ac:chgData name="James Peck" userId="ca08c0f0d6309fc9" providerId="LiveId" clId="{6FEE5EE3-3E54-46CA-B02A-C77F6A8E02CC}" dt="2024-06-06T03:34:15.660" v="3814" actId="478"/>
          <ac:spMkLst>
            <pc:docMk/>
            <pc:sldMk cId="833758498" sldId="283"/>
            <ac:spMk id="2" creationId="{CF7EA2E9-68C1-1E6F-8D8F-E4D611ED549D}"/>
          </ac:spMkLst>
        </pc:spChg>
        <pc:spChg chg="add mod">
          <ac:chgData name="James Peck" userId="ca08c0f0d6309fc9" providerId="LiveId" clId="{6FEE5EE3-3E54-46CA-B02A-C77F6A8E02CC}" dt="2024-06-06T03:34:23.792" v="3816" actId="767"/>
          <ac:spMkLst>
            <pc:docMk/>
            <pc:sldMk cId="833758498" sldId="283"/>
            <ac:spMk id="3" creationId="{2DD68DF7-300D-B5C8-E1FE-825802ACDA52}"/>
          </ac:spMkLst>
        </pc:spChg>
        <pc:spChg chg="add mod">
          <ac:chgData name="James Peck" userId="ca08c0f0d6309fc9" providerId="LiveId" clId="{6FEE5EE3-3E54-46CA-B02A-C77F6A8E02CC}" dt="2024-06-06T03:37:28.962" v="3864" actId="14100"/>
          <ac:spMkLst>
            <pc:docMk/>
            <pc:sldMk cId="833758498" sldId="283"/>
            <ac:spMk id="5" creationId="{137AE7B7-6426-FB1F-D29D-9E7EA09E8B5B}"/>
          </ac:spMkLst>
        </pc:spChg>
        <pc:picChg chg="add mod">
          <ac:chgData name="James Peck" userId="ca08c0f0d6309fc9" providerId="LiveId" clId="{6FEE5EE3-3E54-46CA-B02A-C77F6A8E02CC}" dt="2024-06-06T03:34:26.943" v="3817"/>
          <ac:picMkLst>
            <pc:docMk/>
            <pc:sldMk cId="833758498" sldId="283"/>
            <ac:picMk id="4" creationId="{AEA8E7DC-3646-0A4D-6B71-B57E37E19A29}"/>
          </ac:picMkLst>
        </pc:picChg>
        <pc:picChg chg="add mod">
          <ac:chgData name="James Peck" userId="ca08c0f0d6309fc9" providerId="LiveId" clId="{6FEE5EE3-3E54-46CA-B02A-C77F6A8E02CC}" dt="2024-06-06T03:37:50.466" v="3865" actId="1076"/>
          <ac:picMkLst>
            <pc:docMk/>
            <pc:sldMk cId="833758498" sldId="283"/>
            <ac:picMk id="6" creationId="{0DF84B6F-ABD7-2357-BD06-7A3157E54E5F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2551868437" sldId="287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219961878" sldId="288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2830965234" sldId="289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3555324928" sldId="290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3151041358" sldId="291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2027880256" sldId="292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065083528" sldId="293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302418240" sldId="294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2488413921" sldId="295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213026497" sldId="296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2756481638" sldId="297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224255097" sldId="298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3304613104" sldId="299"/>
        </pc:sldMkLst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502754652" sldId="300"/>
        </pc:sldMkLst>
      </pc:sldChg>
      <pc:sldChg chg="addSp modSp del mod">
        <pc:chgData name="James Peck" userId="ca08c0f0d6309fc9" providerId="LiveId" clId="{6FEE5EE3-3E54-46CA-B02A-C77F6A8E02CC}" dt="2024-06-06T19:22:32.585" v="4325" actId="1076"/>
        <pc:sldMkLst>
          <pc:docMk/>
          <pc:sldMk cId="2802614489" sldId="301"/>
        </pc:sldMkLst>
        <pc:spChg chg="mod">
          <ac:chgData name="James Peck" userId="ca08c0f0d6309fc9" providerId="LiveId" clId="{6FEE5EE3-3E54-46CA-B02A-C77F6A8E02CC}" dt="2024-06-06T19:15:59.863" v="4167" actId="20577"/>
          <ac:spMkLst>
            <pc:docMk/>
            <pc:sldMk cId="2802614489" sldId="301"/>
            <ac:spMk id="2" creationId="{35E8945F-6727-6FFC-5428-B34DCA91F26D}"/>
          </ac:spMkLst>
        </pc:spChg>
        <pc:spChg chg="mod">
          <ac:chgData name="James Peck" userId="ca08c0f0d6309fc9" providerId="LiveId" clId="{6FEE5EE3-3E54-46CA-B02A-C77F6A8E02CC}" dt="2024-06-06T19:18:27.265" v="4321" actId="20577"/>
          <ac:spMkLst>
            <pc:docMk/>
            <pc:sldMk cId="2802614489" sldId="301"/>
            <ac:spMk id="3" creationId="{C7028692-FB03-BF35-2598-8E4AA0282244}"/>
          </ac:spMkLst>
        </pc:spChg>
        <pc:picChg chg="add mod">
          <ac:chgData name="James Peck" userId="ca08c0f0d6309fc9" providerId="LiveId" clId="{6FEE5EE3-3E54-46CA-B02A-C77F6A8E02CC}" dt="2024-06-06T19:22:32.585" v="4325" actId="1076"/>
          <ac:picMkLst>
            <pc:docMk/>
            <pc:sldMk cId="2802614489" sldId="301"/>
            <ac:picMk id="5" creationId="{A1688025-871A-BBE8-1D4D-F59098CFACBE}"/>
          </ac:picMkLst>
        </pc:picChg>
      </pc:sldChg>
      <pc:sldChg chg="addSp delSp modSp del mod">
        <pc:chgData name="James Peck" userId="ca08c0f0d6309fc9" providerId="LiveId" clId="{6FEE5EE3-3E54-46CA-B02A-C77F6A8E02CC}" dt="2024-06-06T20:13:56.215" v="4971" actId="20577"/>
        <pc:sldMkLst>
          <pc:docMk/>
          <pc:sldMk cId="2598358505" sldId="302"/>
        </pc:sldMkLst>
        <pc:spChg chg="mod">
          <ac:chgData name="James Peck" userId="ca08c0f0d6309fc9" providerId="LiveId" clId="{6FEE5EE3-3E54-46CA-B02A-C77F6A8E02CC}" dt="2024-06-06T03:52:00.808" v="3944" actId="20577"/>
          <ac:spMkLst>
            <pc:docMk/>
            <pc:sldMk cId="2598358505" sldId="302"/>
            <ac:spMk id="2" creationId="{35E8945F-6727-6FFC-5428-B34DCA91F26D}"/>
          </ac:spMkLst>
        </pc:spChg>
        <pc:spChg chg="mod">
          <ac:chgData name="James Peck" userId="ca08c0f0d6309fc9" providerId="LiveId" clId="{6FEE5EE3-3E54-46CA-B02A-C77F6A8E02CC}" dt="2024-06-06T20:13:56.215" v="4971" actId="20577"/>
          <ac:spMkLst>
            <pc:docMk/>
            <pc:sldMk cId="2598358505" sldId="302"/>
            <ac:spMk id="3" creationId="{C7028692-FB03-BF35-2598-8E4AA0282244}"/>
          </ac:spMkLst>
        </pc:spChg>
        <pc:spChg chg="del">
          <ac:chgData name="James Peck" userId="ca08c0f0d6309fc9" providerId="LiveId" clId="{6FEE5EE3-3E54-46CA-B02A-C77F6A8E02CC}" dt="2024-06-06T19:30:44.724" v="4387" actId="478"/>
          <ac:spMkLst>
            <pc:docMk/>
            <pc:sldMk cId="2598358505" sldId="302"/>
            <ac:spMk id="6" creationId="{6CF8E3ED-CE1A-0FDF-7620-22EAE138358F}"/>
          </ac:spMkLst>
        </pc:spChg>
        <pc:picChg chg="del">
          <ac:chgData name="James Peck" userId="ca08c0f0d6309fc9" providerId="LiveId" clId="{6FEE5EE3-3E54-46CA-B02A-C77F6A8E02CC}" dt="2024-06-06T19:23:45.865" v="4381" actId="478"/>
          <ac:picMkLst>
            <pc:docMk/>
            <pc:sldMk cId="2598358505" sldId="302"/>
            <ac:picMk id="5" creationId="{34B169A5-D41F-809F-887E-9C0236645667}"/>
          </ac:picMkLst>
        </pc:picChg>
        <pc:picChg chg="add mod">
          <ac:chgData name="James Peck" userId="ca08c0f0d6309fc9" providerId="LiveId" clId="{6FEE5EE3-3E54-46CA-B02A-C77F6A8E02CC}" dt="2024-06-06T19:31:05.267" v="4390" actId="1076"/>
          <ac:picMkLst>
            <pc:docMk/>
            <pc:sldMk cId="2598358505" sldId="302"/>
            <ac:picMk id="7" creationId="{B35573D8-1177-877C-D410-9CC99AD9A3A9}"/>
          </ac:picMkLst>
        </pc:picChg>
        <pc:picChg chg="add mod modCrop">
          <ac:chgData name="James Peck" userId="ca08c0f0d6309fc9" providerId="LiveId" clId="{6FEE5EE3-3E54-46CA-B02A-C77F6A8E02CC}" dt="2024-06-06T19:37:31.674" v="4434" actId="1076"/>
          <ac:picMkLst>
            <pc:docMk/>
            <pc:sldMk cId="2598358505" sldId="302"/>
            <ac:picMk id="9" creationId="{AA12D8FA-E553-5890-1B18-0B48CBBDE677}"/>
          </ac:picMkLst>
        </pc:picChg>
        <pc:picChg chg="add mod">
          <ac:chgData name="James Peck" userId="ca08c0f0d6309fc9" providerId="LiveId" clId="{6FEE5EE3-3E54-46CA-B02A-C77F6A8E02CC}" dt="2024-06-06T19:37:50.003" v="4438" actId="1076"/>
          <ac:picMkLst>
            <pc:docMk/>
            <pc:sldMk cId="2598358505" sldId="302"/>
            <ac:picMk id="11" creationId="{2C3315C4-E1B3-C1DF-3186-D2C71EB767AC}"/>
          </ac:picMkLst>
        </pc:picChg>
      </pc:sldChg>
      <pc:sldChg chg="addSp delSp modSp del mod">
        <pc:chgData name="James Peck" userId="ca08c0f0d6309fc9" providerId="LiveId" clId="{6FEE5EE3-3E54-46CA-B02A-C77F6A8E02CC}" dt="2024-06-06T20:07:08.851" v="4961" actId="1076"/>
        <pc:sldMkLst>
          <pc:docMk/>
          <pc:sldMk cId="643923734" sldId="303"/>
        </pc:sldMkLst>
        <pc:spChg chg="mod">
          <ac:chgData name="James Peck" userId="ca08c0f0d6309fc9" providerId="LiveId" clId="{6FEE5EE3-3E54-46CA-B02A-C77F6A8E02CC}" dt="2024-06-06T20:05:40.839" v="4945" actId="27636"/>
          <ac:spMkLst>
            <pc:docMk/>
            <pc:sldMk cId="643923734" sldId="303"/>
            <ac:spMk id="3" creationId="{95290BF9-918B-3E2A-5A14-21E49194F449}"/>
          </ac:spMkLst>
        </pc:spChg>
        <pc:picChg chg="del">
          <ac:chgData name="James Peck" userId="ca08c0f0d6309fc9" providerId="LiveId" clId="{6FEE5EE3-3E54-46CA-B02A-C77F6A8E02CC}" dt="2024-06-06T20:04:12.012" v="4875" actId="478"/>
          <ac:picMkLst>
            <pc:docMk/>
            <pc:sldMk cId="643923734" sldId="303"/>
            <ac:picMk id="5" creationId="{D126FE77-88C1-5EB3-FD67-AAFBEC2BD28B}"/>
          </ac:picMkLst>
        </pc:picChg>
        <pc:picChg chg="add mod">
          <ac:chgData name="James Peck" userId="ca08c0f0d6309fc9" providerId="LiveId" clId="{6FEE5EE3-3E54-46CA-B02A-C77F6A8E02CC}" dt="2024-06-06T20:07:08.851" v="4961" actId="1076"/>
          <ac:picMkLst>
            <pc:docMk/>
            <pc:sldMk cId="643923734" sldId="303"/>
            <ac:picMk id="7" creationId="{086DBDCA-AB9E-AC67-A0F4-7B56B26CFD04}"/>
          </ac:picMkLst>
        </pc:picChg>
        <pc:picChg chg="add mod">
          <ac:chgData name="James Peck" userId="ca08c0f0d6309fc9" providerId="LiveId" clId="{6FEE5EE3-3E54-46CA-B02A-C77F6A8E02CC}" dt="2024-06-06T20:07:06.073" v="4960" actId="1076"/>
          <ac:picMkLst>
            <pc:docMk/>
            <pc:sldMk cId="643923734" sldId="303"/>
            <ac:picMk id="9" creationId="{D0E69585-1D9C-B758-C754-33931AFF9798}"/>
          </ac:picMkLst>
        </pc:picChg>
      </pc:sldChg>
      <pc:sldChg chg="del">
        <pc:chgData name="James Peck" userId="ca08c0f0d6309fc9" providerId="LiveId" clId="{6FEE5EE3-3E54-46CA-B02A-C77F6A8E02CC}" dt="2024-06-06T20:07:25.199" v="4962" actId="47"/>
        <pc:sldMkLst>
          <pc:docMk/>
          <pc:sldMk cId="408354257" sldId="304"/>
        </pc:sldMkLst>
      </pc:sldChg>
      <pc:sldChg chg="addSp modSp new mod">
        <pc:chgData name="James Peck" userId="ca08c0f0d6309fc9" providerId="LiveId" clId="{6FEE5EE3-3E54-46CA-B02A-C77F6A8E02CC}" dt="2024-06-06T20:14:44.855" v="4992" actId="20577"/>
        <pc:sldMkLst>
          <pc:docMk/>
          <pc:sldMk cId="1327922410" sldId="305"/>
        </pc:sldMkLst>
        <pc:spChg chg="mod">
          <ac:chgData name="James Peck" userId="ca08c0f0d6309fc9" providerId="LiveId" clId="{6FEE5EE3-3E54-46CA-B02A-C77F6A8E02CC}" dt="2024-06-06T20:14:44.855" v="4992" actId="20577"/>
          <ac:spMkLst>
            <pc:docMk/>
            <pc:sldMk cId="1327922410" sldId="305"/>
            <ac:spMk id="2" creationId="{0C21EA18-C3BB-EECB-91A0-C24772C2FAD8}"/>
          </ac:spMkLst>
        </pc:spChg>
        <pc:picChg chg="add mod modCrop">
          <ac:chgData name="James Peck" userId="ca08c0f0d6309fc9" providerId="LiveId" clId="{6FEE5EE3-3E54-46CA-B02A-C77F6A8E02CC}" dt="2024-06-06T19:50:47.326" v="4756" actId="1076"/>
          <ac:picMkLst>
            <pc:docMk/>
            <pc:sldMk cId="1327922410" sldId="305"/>
            <ac:picMk id="4" creationId="{18AD20F8-6CC6-DE9E-A68E-73C054278D8B}"/>
          </ac:picMkLst>
        </pc:picChg>
        <pc:picChg chg="add mod">
          <ac:chgData name="James Peck" userId="ca08c0f0d6309fc9" providerId="LiveId" clId="{6FEE5EE3-3E54-46CA-B02A-C77F6A8E02CC}" dt="2024-06-06T19:51:59.845" v="4795" actId="14100"/>
          <ac:picMkLst>
            <pc:docMk/>
            <pc:sldMk cId="1327922410" sldId="305"/>
            <ac:picMk id="6" creationId="{D74D180F-7385-2038-D05C-E017CEE047EF}"/>
          </ac:picMkLst>
        </pc:picChg>
      </pc:sldChg>
      <pc:sldChg chg="del">
        <pc:chgData name="James Peck" userId="ca08c0f0d6309fc9" providerId="LiveId" clId="{6FEE5EE3-3E54-46CA-B02A-C77F6A8E02CC}" dt="2024-06-01T20:44:42.715" v="0" actId="47"/>
        <pc:sldMkLst>
          <pc:docMk/>
          <pc:sldMk cId="1907417840" sldId="305"/>
        </pc:sldMkLst>
      </pc:sldChg>
      <pc:sldChg chg="addSp modSp new mod">
        <pc:chgData name="James Peck" userId="ca08c0f0d6309fc9" providerId="LiveId" clId="{6FEE5EE3-3E54-46CA-B02A-C77F6A8E02CC}" dt="2024-06-07T20:42:19.056" v="5580" actId="14100"/>
        <pc:sldMkLst>
          <pc:docMk/>
          <pc:sldMk cId="4214345740" sldId="306"/>
        </pc:sldMkLst>
        <pc:spChg chg="mod">
          <ac:chgData name="James Peck" userId="ca08c0f0d6309fc9" providerId="LiveId" clId="{6FEE5EE3-3E54-46CA-B02A-C77F6A8E02CC}" dt="2024-06-07T20:41:20.167" v="5574" actId="27636"/>
          <ac:spMkLst>
            <pc:docMk/>
            <pc:sldMk cId="4214345740" sldId="306"/>
            <ac:spMk id="2" creationId="{6B97C3CF-3BDA-52E2-4768-CF7CB66E8CBA}"/>
          </ac:spMkLst>
        </pc:spChg>
        <pc:spChg chg="add mod">
          <ac:chgData name="James Peck" userId="ca08c0f0d6309fc9" providerId="LiveId" clId="{6FEE5EE3-3E54-46CA-B02A-C77F6A8E02CC}" dt="2024-06-07T20:42:19.056" v="5580" actId="14100"/>
          <ac:spMkLst>
            <pc:docMk/>
            <pc:sldMk cId="4214345740" sldId="306"/>
            <ac:spMk id="5" creationId="{B585F0C8-F942-D318-92D9-E248EC6D1515}"/>
          </ac:spMkLst>
        </pc:spChg>
        <pc:picChg chg="add mod modCrop">
          <ac:chgData name="James Peck" userId="ca08c0f0d6309fc9" providerId="LiveId" clId="{6FEE5EE3-3E54-46CA-B02A-C77F6A8E02CC}" dt="2024-06-07T20:41:35.639" v="5576" actId="1076"/>
          <ac:picMkLst>
            <pc:docMk/>
            <pc:sldMk cId="4214345740" sldId="306"/>
            <ac:picMk id="4" creationId="{0E89E62B-44A4-E22C-C22D-0E259770D8BC}"/>
          </ac:picMkLst>
        </pc:picChg>
      </pc:sldChg>
    </pc:docChg>
  </pc:docChgLst>
  <pc:docChgLst>
    <pc:chgData name="James Peck" userId="ca08c0f0d6309fc9" providerId="LiveId" clId="{56FFE489-8DBF-48C0-AAE0-6541A76989C9}"/>
    <pc:docChg chg="undo redo custSel addSld delSld modSld sldOrd">
      <pc:chgData name="James Peck" userId="ca08c0f0d6309fc9" providerId="LiveId" clId="{56FFE489-8DBF-48C0-AAE0-6541A76989C9}" dt="2024-06-01T05:35:52.414" v="6487" actId="20577"/>
      <pc:docMkLst>
        <pc:docMk/>
      </pc:docMkLst>
      <pc:sldChg chg="addSp modSp mod">
        <pc:chgData name="James Peck" userId="ca08c0f0d6309fc9" providerId="LiveId" clId="{56FFE489-8DBF-48C0-AAE0-6541A76989C9}" dt="2024-06-01T01:38:47.796" v="3447" actId="20577"/>
        <pc:sldMkLst>
          <pc:docMk/>
          <pc:sldMk cId="1725768897" sldId="257"/>
        </pc:sldMkLst>
        <pc:spChg chg="add mod">
          <ac:chgData name="James Peck" userId="ca08c0f0d6309fc9" providerId="LiveId" clId="{56FFE489-8DBF-48C0-AAE0-6541A76989C9}" dt="2024-06-01T01:38:47.796" v="3447" actId="20577"/>
          <ac:spMkLst>
            <pc:docMk/>
            <pc:sldMk cId="1725768897" sldId="257"/>
            <ac:spMk id="2" creationId="{B5B7F2F3-D733-F76C-F079-1E8C46A05748}"/>
          </ac:spMkLst>
        </pc:spChg>
        <pc:spChg chg="mod">
          <ac:chgData name="James Peck" userId="ca08c0f0d6309fc9" providerId="LiveId" clId="{56FFE489-8DBF-48C0-AAE0-6541A76989C9}" dt="2024-06-01T01:30:25.646" v="3085" actId="14100"/>
          <ac:spMkLst>
            <pc:docMk/>
            <pc:sldMk cId="1725768897" sldId="257"/>
            <ac:spMk id="12" creationId="{AF3DE324-8D54-4D62-89C8-CD82E3E7E327}"/>
          </ac:spMkLst>
        </pc:spChg>
        <pc:spChg chg="mod">
          <ac:chgData name="James Peck" userId="ca08c0f0d6309fc9" providerId="LiveId" clId="{56FFE489-8DBF-48C0-AAE0-6541A76989C9}" dt="2024-05-31T18:43:54.322" v="1933" actId="313"/>
          <ac:spMkLst>
            <pc:docMk/>
            <pc:sldMk cId="1725768897" sldId="257"/>
            <ac:spMk id="17" creationId="{EC3B5B20-E896-F2F7-86B5-B2D75D10CF22}"/>
          </ac:spMkLst>
        </pc:spChg>
        <pc:picChg chg="mod">
          <ac:chgData name="James Peck" userId="ca08c0f0d6309fc9" providerId="LiveId" clId="{56FFE489-8DBF-48C0-AAE0-6541A76989C9}" dt="2024-06-01T01:30:20.821" v="3084" actId="1076"/>
          <ac:picMkLst>
            <pc:docMk/>
            <pc:sldMk cId="1725768897" sldId="257"/>
            <ac:picMk id="3" creationId="{C52CE10F-287D-A9BD-2506-45477F7C9BC5}"/>
          </ac:picMkLst>
        </pc:picChg>
      </pc:sldChg>
      <pc:sldChg chg="addSp delSp modSp mod">
        <pc:chgData name="James Peck" userId="ca08c0f0d6309fc9" providerId="LiveId" clId="{56FFE489-8DBF-48C0-AAE0-6541A76989C9}" dt="2024-06-01T01:39:18.481" v="3451" actId="14100"/>
        <pc:sldMkLst>
          <pc:docMk/>
          <pc:sldMk cId="2081658880" sldId="261"/>
        </pc:sldMkLst>
        <pc:spChg chg="mod">
          <ac:chgData name="James Peck" userId="ca08c0f0d6309fc9" providerId="LiveId" clId="{56FFE489-8DBF-48C0-AAE0-6541A76989C9}" dt="2024-05-30T22:21:05.598" v="368" actId="20577"/>
          <ac:spMkLst>
            <pc:docMk/>
            <pc:sldMk cId="2081658880" sldId="261"/>
            <ac:spMk id="2" creationId="{85A81E5D-1FC9-A133-0327-F7428A795EA1}"/>
          </ac:spMkLst>
        </pc:spChg>
        <pc:spChg chg="mod">
          <ac:chgData name="James Peck" userId="ca08c0f0d6309fc9" providerId="LiveId" clId="{56FFE489-8DBF-48C0-AAE0-6541A76989C9}" dt="2024-05-30T22:35:39.220" v="772" actId="20577"/>
          <ac:spMkLst>
            <pc:docMk/>
            <pc:sldMk cId="2081658880" sldId="261"/>
            <ac:spMk id="3" creationId="{95A8E359-AD0B-A473-6DE5-8A5183F24E28}"/>
          </ac:spMkLst>
        </pc:spChg>
        <pc:spChg chg="add mod">
          <ac:chgData name="James Peck" userId="ca08c0f0d6309fc9" providerId="LiveId" clId="{56FFE489-8DBF-48C0-AAE0-6541A76989C9}" dt="2024-06-01T01:39:18.481" v="3451" actId="14100"/>
          <ac:spMkLst>
            <pc:docMk/>
            <pc:sldMk cId="2081658880" sldId="261"/>
            <ac:spMk id="4" creationId="{8A3213FD-8552-B408-07C8-D549083B802F}"/>
          </ac:spMkLst>
        </pc:spChg>
        <pc:spChg chg="mod">
          <ac:chgData name="James Peck" userId="ca08c0f0d6309fc9" providerId="LiveId" clId="{56FFE489-8DBF-48C0-AAE0-6541A76989C9}" dt="2024-05-30T22:22:18.570" v="388" actId="20577"/>
          <ac:spMkLst>
            <pc:docMk/>
            <pc:sldMk cId="2081658880" sldId="261"/>
            <ac:spMk id="9" creationId="{BB724A03-EC17-8E4B-6FE9-E5B7013E64C4}"/>
          </ac:spMkLst>
        </pc:spChg>
        <pc:picChg chg="add mod">
          <ac:chgData name="James Peck" userId="ca08c0f0d6309fc9" providerId="LiveId" clId="{56FFE489-8DBF-48C0-AAE0-6541A76989C9}" dt="2024-05-30T22:21:57.587" v="372" actId="1076"/>
          <ac:picMkLst>
            <pc:docMk/>
            <pc:sldMk cId="2081658880" sldId="261"/>
            <ac:picMk id="6" creationId="{86FC7816-A740-394E-92F5-04552D67952B}"/>
          </ac:picMkLst>
        </pc:picChg>
        <pc:picChg chg="del mod">
          <ac:chgData name="James Peck" userId="ca08c0f0d6309fc9" providerId="LiveId" clId="{56FFE489-8DBF-48C0-AAE0-6541A76989C9}" dt="2024-05-30T22:21:02.152" v="365" actId="478"/>
          <ac:picMkLst>
            <pc:docMk/>
            <pc:sldMk cId="2081658880" sldId="261"/>
            <ac:picMk id="11" creationId="{9CC463BA-C11C-D2F6-F6DC-235460FD1AC8}"/>
          </ac:picMkLst>
        </pc:picChg>
      </pc:sldChg>
      <pc:sldChg chg="addSp delSp modSp mod">
        <pc:chgData name="James Peck" userId="ca08c0f0d6309fc9" providerId="LiveId" clId="{56FFE489-8DBF-48C0-AAE0-6541A76989C9}" dt="2024-06-01T01:40:47.777" v="3464" actId="1076"/>
        <pc:sldMkLst>
          <pc:docMk/>
          <pc:sldMk cId="1938665383" sldId="262"/>
        </pc:sldMkLst>
        <pc:spChg chg="mod">
          <ac:chgData name="James Peck" userId="ca08c0f0d6309fc9" providerId="LiveId" clId="{56FFE489-8DBF-48C0-AAE0-6541A76989C9}" dt="2024-05-31T18:03:53.746" v="1566" actId="5793"/>
          <ac:spMkLst>
            <pc:docMk/>
            <pc:sldMk cId="1938665383" sldId="262"/>
            <ac:spMk id="2" creationId="{A9EE35D4-63A4-0D60-BB9A-15C16485B9B6}"/>
          </ac:spMkLst>
        </pc:spChg>
        <pc:spChg chg="mod">
          <ac:chgData name="James Peck" userId="ca08c0f0d6309fc9" providerId="LiveId" clId="{56FFE489-8DBF-48C0-AAE0-6541A76989C9}" dt="2024-05-31T18:57:13.135" v="2303" actId="14100"/>
          <ac:spMkLst>
            <pc:docMk/>
            <pc:sldMk cId="1938665383" sldId="262"/>
            <ac:spMk id="3" creationId="{7E3E50A4-9E7B-04F6-2AD2-F4F285D0C5A6}"/>
          </ac:spMkLst>
        </pc:spChg>
        <pc:spChg chg="add mod">
          <ac:chgData name="James Peck" userId="ca08c0f0d6309fc9" providerId="LiveId" clId="{56FFE489-8DBF-48C0-AAE0-6541A76989C9}" dt="2024-06-01T01:39:52.022" v="3458" actId="14100"/>
          <ac:spMkLst>
            <pc:docMk/>
            <pc:sldMk cId="1938665383" sldId="262"/>
            <ac:spMk id="7" creationId="{CBE9C09C-3BEE-23C9-07A7-F9C28DA4E704}"/>
          </ac:spMkLst>
        </pc:spChg>
        <pc:spChg chg="add mod">
          <ac:chgData name="James Peck" userId="ca08c0f0d6309fc9" providerId="LiveId" clId="{56FFE489-8DBF-48C0-AAE0-6541A76989C9}" dt="2024-06-01T01:40:03.255" v="3459"/>
          <ac:spMkLst>
            <pc:docMk/>
            <pc:sldMk cId="1938665383" sldId="262"/>
            <ac:spMk id="8" creationId="{6DBCC380-7026-3FCA-1953-EA40090B4135}"/>
          </ac:spMkLst>
        </pc:spChg>
        <pc:spChg chg="add mod">
          <ac:chgData name="James Peck" userId="ca08c0f0d6309fc9" providerId="LiveId" clId="{56FFE489-8DBF-48C0-AAE0-6541A76989C9}" dt="2024-06-01T01:40:14.721" v="3460"/>
          <ac:spMkLst>
            <pc:docMk/>
            <pc:sldMk cId="1938665383" sldId="262"/>
            <ac:spMk id="9" creationId="{64A89AB2-7FFC-2132-8E29-29229FBC3623}"/>
          </ac:spMkLst>
        </pc:spChg>
        <pc:spChg chg="add mod">
          <ac:chgData name="James Peck" userId="ca08c0f0d6309fc9" providerId="LiveId" clId="{56FFE489-8DBF-48C0-AAE0-6541A76989C9}" dt="2024-06-01T01:40:47.777" v="3464" actId="1076"/>
          <ac:spMkLst>
            <pc:docMk/>
            <pc:sldMk cId="1938665383" sldId="262"/>
            <ac:spMk id="10" creationId="{34BC7AA3-DBAB-DEEE-291E-3C566DBA9D06}"/>
          </ac:spMkLst>
        </pc:spChg>
        <pc:picChg chg="del">
          <ac:chgData name="James Peck" userId="ca08c0f0d6309fc9" providerId="LiveId" clId="{56FFE489-8DBF-48C0-AAE0-6541A76989C9}" dt="2024-05-31T18:04:04.009" v="1567" actId="478"/>
          <ac:picMkLst>
            <pc:docMk/>
            <pc:sldMk cId="1938665383" sldId="262"/>
            <ac:picMk id="4" creationId="{337539E0-4EE2-B3C9-DC27-D7619D5D712B}"/>
          </ac:picMkLst>
        </pc:picChg>
        <pc:picChg chg="add mod">
          <ac:chgData name="James Peck" userId="ca08c0f0d6309fc9" providerId="LiveId" clId="{56FFE489-8DBF-48C0-AAE0-6541A76989C9}" dt="2024-05-31T18:43:02.936" v="1912" actId="1076"/>
          <ac:picMkLst>
            <pc:docMk/>
            <pc:sldMk cId="1938665383" sldId="262"/>
            <ac:picMk id="5" creationId="{98DED554-D52D-2CE5-0983-A055BD2F9A84}"/>
          </ac:picMkLst>
        </pc:picChg>
        <pc:picChg chg="add mod modCrop">
          <ac:chgData name="James Peck" userId="ca08c0f0d6309fc9" providerId="LiveId" clId="{56FFE489-8DBF-48C0-AAE0-6541A76989C9}" dt="2024-05-31T18:05:02.537" v="1571" actId="1076"/>
          <ac:picMkLst>
            <pc:docMk/>
            <pc:sldMk cId="1938665383" sldId="262"/>
            <ac:picMk id="6" creationId="{39DA870F-FD13-C2A7-D181-29971052A3F6}"/>
          </ac:picMkLst>
        </pc:picChg>
      </pc:sldChg>
      <pc:sldChg chg="addSp delSp modSp mod">
        <pc:chgData name="James Peck" userId="ca08c0f0d6309fc9" providerId="LiveId" clId="{56FFE489-8DBF-48C0-AAE0-6541A76989C9}" dt="2024-06-01T02:20:35.386" v="4120" actId="1076"/>
        <pc:sldMkLst>
          <pc:docMk/>
          <pc:sldMk cId="3676449282" sldId="264"/>
        </pc:sldMkLst>
        <pc:spChg chg="mod">
          <ac:chgData name="James Peck" userId="ca08c0f0d6309fc9" providerId="LiveId" clId="{56FFE489-8DBF-48C0-AAE0-6541A76989C9}" dt="2024-05-30T22:38:18.077" v="801" actId="20577"/>
          <ac:spMkLst>
            <pc:docMk/>
            <pc:sldMk cId="3676449282" sldId="264"/>
            <ac:spMk id="2" creationId="{A61315C4-2D57-2783-50D2-D9A2369464BC}"/>
          </ac:spMkLst>
        </pc:spChg>
        <pc:spChg chg="mod">
          <ac:chgData name="James Peck" userId="ca08c0f0d6309fc9" providerId="LiveId" clId="{56FFE489-8DBF-48C0-AAE0-6541A76989C9}" dt="2024-06-01T02:19:42.529" v="4093" actId="27636"/>
          <ac:spMkLst>
            <pc:docMk/>
            <pc:sldMk cId="3676449282" sldId="264"/>
            <ac:spMk id="3" creationId="{5026892E-F3A3-3D09-2203-1497995676C5}"/>
          </ac:spMkLst>
        </pc:spChg>
        <pc:spChg chg="add mod">
          <ac:chgData name="James Peck" userId="ca08c0f0d6309fc9" providerId="LiveId" clId="{56FFE489-8DBF-48C0-AAE0-6541A76989C9}" dt="2024-06-01T02:20:35.386" v="4120" actId="1076"/>
          <ac:spMkLst>
            <pc:docMk/>
            <pc:sldMk cId="3676449282" sldId="264"/>
            <ac:spMk id="7" creationId="{FDB17844-E34E-A15E-6EE3-28FE128B3910}"/>
          </ac:spMkLst>
        </pc:spChg>
        <pc:picChg chg="add del mod">
          <ac:chgData name="James Peck" userId="ca08c0f0d6309fc9" providerId="LiveId" clId="{56FFE489-8DBF-48C0-AAE0-6541A76989C9}" dt="2024-06-01T02:19:16.621" v="4087" actId="478"/>
          <ac:picMkLst>
            <pc:docMk/>
            <pc:sldMk cId="3676449282" sldId="264"/>
            <ac:picMk id="5" creationId="{72359E52-A845-BD2A-681C-D474A18C2242}"/>
          </ac:picMkLst>
        </pc:picChg>
        <pc:picChg chg="add mod">
          <ac:chgData name="James Peck" userId="ca08c0f0d6309fc9" providerId="LiveId" clId="{56FFE489-8DBF-48C0-AAE0-6541A76989C9}" dt="2024-06-01T02:19:57.502" v="4096" actId="1076"/>
          <ac:picMkLst>
            <pc:docMk/>
            <pc:sldMk cId="3676449282" sldId="264"/>
            <ac:picMk id="6" creationId="{5907C604-C38A-C38D-DA22-8B06342FB492}"/>
          </ac:picMkLst>
        </pc:picChg>
        <pc:picChg chg="del">
          <ac:chgData name="James Peck" userId="ca08c0f0d6309fc9" providerId="LiveId" clId="{56FFE489-8DBF-48C0-AAE0-6541A76989C9}" dt="2024-05-30T22:53:23.422" v="1196" actId="478"/>
          <ac:picMkLst>
            <pc:docMk/>
            <pc:sldMk cId="3676449282" sldId="264"/>
            <ac:picMk id="8" creationId="{6C0381F7-23E8-66A3-6661-51941B5A2CC4}"/>
          </ac:picMkLst>
        </pc:picChg>
      </pc:sldChg>
      <pc:sldChg chg="addSp modSp new mod ord">
        <pc:chgData name="James Peck" userId="ca08c0f0d6309fc9" providerId="LiveId" clId="{56FFE489-8DBF-48C0-AAE0-6541A76989C9}" dt="2024-06-01T01:41:07.145" v="3466" actId="20577"/>
        <pc:sldMkLst>
          <pc:docMk/>
          <pc:sldMk cId="4109503424" sldId="265"/>
        </pc:sldMkLst>
        <pc:spChg chg="add mod">
          <ac:chgData name="James Peck" userId="ca08c0f0d6309fc9" providerId="LiveId" clId="{56FFE489-8DBF-48C0-AAE0-6541A76989C9}" dt="2024-06-01T01:41:07.145" v="3466" actId="20577"/>
          <ac:spMkLst>
            <pc:docMk/>
            <pc:sldMk cId="4109503424" sldId="265"/>
            <ac:spMk id="4" creationId="{58D9C7A7-C19C-28F9-7BB2-34FD08636604}"/>
          </ac:spMkLst>
        </pc:spChg>
        <pc:picChg chg="add mod">
          <ac:chgData name="James Peck" userId="ca08c0f0d6309fc9" providerId="LiveId" clId="{56FFE489-8DBF-48C0-AAE0-6541A76989C9}" dt="2024-05-30T22:36:39.491" v="773" actId="1076"/>
          <ac:picMkLst>
            <pc:docMk/>
            <pc:sldMk cId="4109503424" sldId="265"/>
            <ac:picMk id="3" creationId="{3D23A1F7-9784-AE4C-E9AC-BACA7E577BE7}"/>
          </ac:picMkLst>
        </pc:picChg>
        <pc:picChg chg="add mod">
          <ac:chgData name="James Peck" userId="ca08c0f0d6309fc9" providerId="LiveId" clId="{56FFE489-8DBF-48C0-AAE0-6541A76989C9}" dt="2024-05-30T22:36:49.480" v="775" actId="1076"/>
          <ac:picMkLst>
            <pc:docMk/>
            <pc:sldMk cId="4109503424" sldId="265"/>
            <ac:picMk id="6" creationId="{ECCE44EE-21B4-A53C-F48A-AF8F7FC0367B}"/>
          </ac:picMkLst>
        </pc:picChg>
      </pc:sldChg>
      <pc:sldChg chg="addSp delSp modSp add mod">
        <pc:chgData name="James Peck" userId="ca08c0f0d6309fc9" providerId="LiveId" clId="{56FFE489-8DBF-48C0-AAE0-6541A76989C9}" dt="2024-05-31T18:06:56.589" v="1619" actId="20577"/>
        <pc:sldMkLst>
          <pc:docMk/>
          <pc:sldMk cId="839126434" sldId="266"/>
        </pc:sldMkLst>
        <pc:spChg chg="mod">
          <ac:chgData name="James Peck" userId="ca08c0f0d6309fc9" providerId="LiveId" clId="{56FFE489-8DBF-48C0-AAE0-6541A76989C9}" dt="2024-05-31T17:46:43.389" v="1201" actId="6549"/>
          <ac:spMkLst>
            <pc:docMk/>
            <pc:sldMk cId="839126434" sldId="266"/>
            <ac:spMk id="2" creationId="{A61315C4-2D57-2783-50D2-D9A2369464BC}"/>
          </ac:spMkLst>
        </pc:spChg>
        <pc:spChg chg="mod">
          <ac:chgData name="James Peck" userId="ca08c0f0d6309fc9" providerId="LiveId" clId="{56FFE489-8DBF-48C0-AAE0-6541A76989C9}" dt="2024-05-31T18:06:56.589" v="1619" actId="20577"/>
          <ac:spMkLst>
            <pc:docMk/>
            <pc:sldMk cId="839126434" sldId="266"/>
            <ac:spMk id="3" creationId="{5026892E-F3A3-3D09-2203-1497995676C5}"/>
          </ac:spMkLst>
        </pc:spChg>
        <pc:picChg chg="del">
          <ac:chgData name="James Peck" userId="ca08c0f0d6309fc9" providerId="LiveId" clId="{56FFE489-8DBF-48C0-AAE0-6541A76989C9}" dt="2024-05-31T17:46:47.369" v="1202" actId="478"/>
          <ac:picMkLst>
            <pc:docMk/>
            <pc:sldMk cId="839126434" sldId="266"/>
            <ac:picMk id="5" creationId="{72359E52-A845-BD2A-681C-D474A18C2242}"/>
          </ac:picMkLst>
        </pc:picChg>
        <pc:picChg chg="add mod">
          <ac:chgData name="James Peck" userId="ca08c0f0d6309fc9" providerId="LiveId" clId="{56FFE489-8DBF-48C0-AAE0-6541A76989C9}" dt="2024-05-31T17:47:27.339" v="1206" actId="1076"/>
          <ac:picMkLst>
            <pc:docMk/>
            <pc:sldMk cId="839126434" sldId="266"/>
            <ac:picMk id="6" creationId="{812036F1-77C5-AD43-6ECB-9E45F99C0D54}"/>
          </ac:picMkLst>
        </pc:picChg>
      </pc:sldChg>
      <pc:sldChg chg="addSp modSp new mod">
        <pc:chgData name="James Peck" userId="ca08c0f0d6309fc9" providerId="LiveId" clId="{56FFE489-8DBF-48C0-AAE0-6541A76989C9}" dt="2024-05-31T18:10:44.347" v="1665" actId="1076"/>
        <pc:sldMkLst>
          <pc:docMk/>
          <pc:sldMk cId="4290492311" sldId="267"/>
        </pc:sldMkLst>
        <pc:picChg chg="add mod">
          <ac:chgData name="James Peck" userId="ca08c0f0d6309fc9" providerId="LiveId" clId="{56FFE489-8DBF-48C0-AAE0-6541A76989C9}" dt="2024-05-31T18:10:44.347" v="1665" actId="1076"/>
          <ac:picMkLst>
            <pc:docMk/>
            <pc:sldMk cId="4290492311" sldId="267"/>
            <ac:picMk id="3" creationId="{69648800-92FA-DAFD-2091-20092F7B00EB}"/>
          </ac:picMkLst>
        </pc:picChg>
        <pc:picChg chg="add mod">
          <ac:chgData name="James Peck" userId="ca08c0f0d6309fc9" providerId="LiveId" clId="{56FFE489-8DBF-48C0-AAE0-6541A76989C9}" dt="2024-05-31T18:10:23.907" v="1661" actId="1076"/>
          <ac:picMkLst>
            <pc:docMk/>
            <pc:sldMk cId="4290492311" sldId="267"/>
            <ac:picMk id="5" creationId="{03FAA53C-E76D-0A60-BD58-E635EF1E0471}"/>
          </ac:picMkLst>
        </pc:picChg>
        <pc:picChg chg="add mod">
          <ac:chgData name="James Peck" userId="ca08c0f0d6309fc9" providerId="LiveId" clId="{56FFE489-8DBF-48C0-AAE0-6541A76989C9}" dt="2024-05-31T18:10:37.080" v="1663" actId="14100"/>
          <ac:picMkLst>
            <pc:docMk/>
            <pc:sldMk cId="4290492311" sldId="267"/>
            <ac:picMk id="7" creationId="{A05B7C68-9D4A-C203-2B0B-7E58901122F7}"/>
          </ac:picMkLst>
        </pc:picChg>
      </pc:sldChg>
      <pc:sldChg chg="addSp delSp modSp new del mod">
        <pc:chgData name="James Peck" userId="ca08c0f0d6309fc9" providerId="LiveId" clId="{56FFE489-8DBF-48C0-AAE0-6541A76989C9}" dt="2024-05-31T21:07:51.921" v="2981" actId="47"/>
        <pc:sldMkLst>
          <pc:docMk/>
          <pc:sldMk cId="3858015014" sldId="268"/>
        </pc:sldMkLst>
        <pc:picChg chg="add del mod modCrop">
          <ac:chgData name="James Peck" userId="ca08c0f0d6309fc9" providerId="LiveId" clId="{56FFE489-8DBF-48C0-AAE0-6541A76989C9}" dt="2024-05-31T21:06:31.679" v="2953" actId="478"/>
          <ac:picMkLst>
            <pc:docMk/>
            <pc:sldMk cId="3858015014" sldId="268"/>
            <ac:picMk id="4" creationId="{5FB4B14C-746A-788E-183B-4F1B8B5B7288}"/>
          </ac:picMkLst>
        </pc:picChg>
      </pc:sldChg>
      <pc:sldChg chg="addSp modSp new mod">
        <pc:chgData name="James Peck" userId="ca08c0f0d6309fc9" providerId="LiveId" clId="{56FFE489-8DBF-48C0-AAE0-6541A76989C9}" dt="2024-05-31T18:21:40.759" v="1787" actId="1076"/>
        <pc:sldMkLst>
          <pc:docMk/>
          <pc:sldMk cId="1913207994" sldId="269"/>
        </pc:sldMkLst>
        <pc:picChg chg="add mod">
          <ac:chgData name="James Peck" userId="ca08c0f0d6309fc9" providerId="LiveId" clId="{56FFE489-8DBF-48C0-AAE0-6541A76989C9}" dt="2024-05-31T18:21:40.759" v="1787" actId="1076"/>
          <ac:picMkLst>
            <pc:docMk/>
            <pc:sldMk cId="1913207994" sldId="269"/>
            <ac:picMk id="3" creationId="{979B01D4-0BE7-756D-9F7A-0EEA8069CF75}"/>
          </ac:picMkLst>
        </pc:picChg>
        <pc:picChg chg="add mod">
          <ac:chgData name="James Peck" userId="ca08c0f0d6309fc9" providerId="LiveId" clId="{56FFE489-8DBF-48C0-AAE0-6541A76989C9}" dt="2024-05-31T18:21:38.653" v="1786" actId="1076"/>
          <ac:picMkLst>
            <pc:docMk/>
            <pc:sldMk cId="1913207994" sldId="269"/>
            <ac:picMk id="5" creationId="{63B152EA-D16E-E406-C05C-130418F40C45}"/>
          </ac:picMkLst>
        </pc:picChg>
      </pc:sldChg>
      <pc:sldChg chg="addSp delSp modSp mod">
        <pc:chgData name="James Peck" userId="ca08c0f0d6309fc9" providerId="LiveId" clId="{56FFE489-8DBF-48C0-AAE0-6541A76989C9}" dt="2024-05-31T21:06:14.265" v="2952" actId="20577"/>
        <pc:sldMkLst>
          <pc:docMk/>
          <pc:sldMk cId="990811154" sldId="270"/>
        </pc:sldMkLst>
        <pc:spChg chg="mod">
          <ac:chgData name="James Peck" userId="ca08c0f0d6309fc9" providerId="LiveId" clId="{56FFE489-8DBF-48C0-AAE0-6541A76989C9}" dt="2024-05-31T21:06:01.007" v="2950" actId="20577"/>
          <ac:spMkLst>
            <pc:docMk/>
            <pc:sldMk cId="990811154" sldId="270"/>
            <ac:spMk id="4" creationId="{8789DE28-C269-6C6D-C97B-3733EADA4D9A}"/>
          </ac:spMkLst>
        </pc:spChg>
        <pc:spChg chg="del">
          <ac:chgData name="James Peck" userId="ca08c0f0d6309fc9" providerId="LiveId" clId="{56FFE489-8DBF-48C0-AAE0-6541A76989C9}" dt="2024-05-31T18:24:55.133" v="1792" actId="478"/>
          <ac:spMkLst>
            <pc:docMk/>
            <pc:sldMk cId="990811154" sldId="270"/>
            <ac:spMk id="5" creationId="{DBD9FA81-A823-260B-DB67-5D93E757854E}"/>
          </ac:spMkLst>
        </pc:spChg>
        <pc:spChg chg="mod">
          <ac:chgData name="James Peck" userId="ca08c0f0d6309fc9" providerId="LiveId" clId="{56FFE489-8DBF-48C0-AAE0-6541A76989C9}" dt="2024-05-31T21:06:14.265" v="2952" actId="20577"/>
          <ac:spMkLst>
            <pc:docMk/>
            <pc:sldMk cId="990811154" sldId="270"/>
            <ac:spMk id="7" creationId="{B16552B7-4F87-86C3-F741-13C650A58EC1}"/>
          </ac:spMkLst>
        </pc:spChg>
        <pc:picChg chg="del">
          <ac:chgData name="James Peck" userId="ca08c0f0d6309fc9" providerId="LiveId" clId="{56FFE489-8DBF-48C0-AAE0-6541A76989C9}" dt="2024-05-31T18:24:49.185" v="1791" actId="478"/>
          <ac:picMkLst>
            <pc:docMk/>
            <pc:sldMk cId="990811154" sldId="270"/>
            <ac:picMk id="2" creationId="{C184A958-0461-76FD-AE9B-69EDF2AC9291}"/>
          </ac:picMkLst>
        </pc:picChg>
        <pc:picChg chg="del">
          <ac:chgData name="James Peck" userId="ca08c0f0d6309fc9" providerId="LiveId" clId="{56FFE489-8DBF-48C0-AAE0-6541A76989C9}" dt="2024-05-31T18:24:02.766" v="1788" actId="478"/>
          <ac:picMkLst>
            <pc:docMk/>
            <pc:sldMk cId="990811154" sldId="270"/>
            <ac:picMk id="3" creationId="{08CD3C05-9843-DCCA-B26F-961BAF9E12E1}"/>
          </ac:picMkLst>
        </pc:picChg>
        <pc:picChg chg="add mod">
          <ac:chgData name="James Peck" userId="ca08c0f0d6309fc9" providerId="LiveId" clId="{56FFE489-8DBF-48C0-AAE0-6541A76989C9}" dt="2024-05-31T18:54:22.763" v="2165" actId="1076"/>
          <ac:picMkLst>
            <pc:docMk/>
            <pc:sldMk cId="990811154" sldId="270"/>
            <ac:picMk id="8" creationId="{69D26365-F516-F4B3-D4FB-B473B9B7931E}"/>
          </ac:picMkLst>
        </pc:picChg>
      </pc:sldChg>
      <pc:sldChg chg="addSp delSp modSp mod">
        <pc:chgData name="James Peck" userId="ca08c0f0d6309fc9" providerId="LiveId" clId="{56FFE489-8DBF-48C0-AAE0-6541A76989C9}" dt="2024-06-01T02:04:56.933" v="3764"/>
        <pc:sldMkLst>
          <pc:docMk/>
          <pc:sldMk cId="2197464877" sldId="271"/>
        </pc:sldMkLst>
        <pc:spChg chg="mod">
          <ac:chgData name="James Peck" userId="ca08c0f0d6309fc9" providerId="LiveId" clId="{56FFE489-8DBF-48C0-AAE0-6541A76989C9}" dt="2024-06-01T01:59:06.962" v="3703" actId="14100"/>
          <ac:spMkLst>
            <pc:docMk/>
            <pc:sldMk cId="2197464877" sldId="271"/>
            <ac:spMk id="2" creationId="{FF77FA46-0207-94CC-BBA9-22F14740F104}"/>
          </ac:spMkLst>
        </pc:spChg>
        <pc:spChg chg="mod">
          <ac:chgData name="James Peck" userId="ca08c0f0d6309fc9" providerId="LiveId" clId="{56FFE489-8DBF-48C0-AAE0-6541A76989C9}" dt="2024-06-01T02:04:47.476" v="3762" actId="20577"/>
          <ac:spMkLst>
            <pc:docMk/>
            <pc:sldMk cId="2197464877" sldId="271"/>
            <ac:spMk id="3" creationId="{070DBC84-9E24-0B43-15AE-D2982D2668C1}"/>
          </ac:spMkLst>
        </pc:spChg>
        <pc:spChg chg="add mod">
          <ac:chgData name="James Peck" userId="ca08c0f0d6309fc9" providerId="LiveId" clId="{56FFE489-8DBF-48C0-AAE0-6541A76989C9}" dt="2024-06-01T01:41:25.071" v="3467"/>
          <ac:spMkLst>
            <pc:docMk/>
            <pc:sldMk cId="2197464877" sldId="271"/>
            <ac:spMk id="4" creationId="{6E2ADEE6-ACAB-AA9D-A687-612E824C716D}"/>
          </ac:spMkLst>
        </pc:spChg>
        <pc:spChg chg="add del mod">
          <ac:chgData name="James Peck" userId="ca08c0f0d6309fc9" providerId="LiveId" clId="{56FFE489-8DBF-48C0-AAE0-6541A76989C9}" dt="2024-06-01T02:04:56.933" v="3764"/>
          <ac:spMkLst>
            <pc:docMk/>
            <pc:sldMk cId="2197464877" sldId="271"/>
            <ac:spMk id="5" creationId="{B85F7DF6-CD9A-B376-70BB-B123E7330984}"/>
          </ac:spMkLst>
        </pc:spChg>
        <pc:picChg chg="add del">
          <ac:chgData name="James Peck" userId="ca08c0f0d6309fc9" providerId="LiveId" clId="{56FFE489-8DBF-48C0-AAE0-6541A76989C9}" dt="2024-06-01T01:59:16.375" v="3704" actId="478"/>
          <ac:picMkLst>
            <pc:docMk/>
            <pc:sldMk cId="2197464877" sldId="271"/>
            <ac:picMk id="7" creationId="{B1790043-054D-FA69-C223-A7647A981D42}"/>
          </ac:picMkLst>
        </pc:picChg>
      </pc:sldChg>
      <pc:sldChg chg="addSp delSp new del mod">
        <pc:chgData name="James Peck" userId="ca08c0f0d6309fc9" providerId="LiveId" clId="{56FFE489-8DBF-48C0-AAE0-6541A76989C9}" dt="2024-05-31T18:29:33.400" v="1805" actId="47"/>
        <pc:sldMkLst>
          <pc:docMk/>
          <pc:sldMk cId="2966189386" sldId="272"/>
        </pc:sldMkLst>
        <pc:picChg chg="add del">
          <ac:chgData name="James Peck" userId="ca08c0f0d6309fc9" providerId="LiveId" clId="{56FFE489-8DBF-48C0-AAE0-6541A76989C9}" dt="2024-05-31T18:29:26.295" v="1804" actId="22"/>
          <ac:picMkLst>
            <pc:docMk/>
            <pc:sldMk cId="2966189386" sldId="272"/>
            <ac:picMk id="4" creationId="{46D82547-4FFF-876D-C80C-9915A2051D87}"/>
          </ac:picMkLst>
        </pc:picChg>
      </pc:sldChg>
      <pc:sldChg chg="addSp delSp modSp new del mod">
        <pc:chgData name="James Peck" userId="ca08c0f0d6309fc9" providerId="LiveId" clId="{56FFE489-8DBF-48C0-AAE0-6541A76989C9}" dt="2024-05-31T18:31:15.900" v="1815" actId="47"/>
        <pc:sldMkLst>
          <pc:docMk/>
          <pc:sldMk cId="2968344685" sldId="272"/>
        </pc:sldMkLst>
        <pc:picChg chg="add del mod">
          <ac:chgData name="James Peck" userId="ca08c0f0d6309fc9" providerId="LiveId" clId="{56FFE489-8DBF-48C0-AAE0-6541A76989C9}" dt="2024-05-31T18:31:10.421" v="1813" actId="21"/>
          <ac:picMkLst>
            <pc:docMk/>
            <pc:sldMk cId="2968344685" sldId="272"/>
            <ac:picMk id="3" creationId="{3FAA5A74-C4B1-0C3D-A6CC-B19C14614B51}"/>
          </ac:picMkLst>
        </pc:picChg>
      </pc:sldChg>
      <pc:sldChg chg="addSp delSp modSp new mod">
        <pc:chgData name="James Peck" userId="ca08c0f0d6309fc9" providerId="LiveId" clId="{56FFE489-8DBF-48C0-AAE0-6541A76989C9}" dt="2024-05-31T18:35:50.977" v="1891" actId="1076"/>
        <pc:sldMkLst>
          <pc:docMk/>
          <pc:sldMk cId="562239504" sldId="273"/>
        </pc:sldMkLst>
        <pc:spChg chg="mod">
          <ac:chgData name="James Peck" userId="ca08c0f0d6309fc9" providerId="LiveId" clId="{56FFE489-8DBF-48C0-AAE0-6541A76989C9}" dt="2024-05-31T18:34:10.807" v="1872" actId="27636"/>
          <ac:spMkLst>
            <pc:docMk/>
            <pc:sldMk cId="562239504" sldId="273"/>
            <ac:spMk id="2" creationId="{2737F268-77BF-02EE-0E7E-205ABBD89EA4}"/>
          </ac:spMkLst>
        </pc:spChg>
        <pc:picChg chg="add mod modCrop">
          <ac:chgData name="James Peck" userId="ca08c0f0d6309fc9" providerId="LiveId" clId="{56FFE489-8DBF-48C0-AAE0-6541A76989C9}" dt="2024-05-31T18:35:50.977" v="1891" actId="1076"/>
          <ac:picMkLst>
            <pc:docMk/>
            <pc:sldMk cId="562239504" sldId="273"/>
            <ac:picMk id="3" creationId="{5EC42A66-57DE-1286-1700-39FE2AF72BF4}"/>
          </ac:picMkLst>
        </pc:picChg>
        <pc:picChg chg="add del mod modCrop">
          <ac:chgData name="James Peck" userId="ca08c0f0d6309fc9" providerId="LiveId" clId="{56FFE489-8DBF-48C0-AAE0-6541A76989C9}" dt="2024-05-31T18:34:23.297" v="1875" actId="21"/>
          <ac:picMkLst>
            <pc:docMk/>
            <pc:sldMk cId="562239504" sldId="273"/>
            <ac:picMk id="4" creationId="{64014DA1-FF14-01A0-D995-C5C5E44E5150}"/>
          </ac:picMkLst>
        </pc:picChg>
      </pc:sldChg>
      <pc:sldChg chg="new del">
        <pc:chgData name="James Peck" userId="ca08c0f0d6309fc9" providerId="LiveId" clId="{56FFE489-8DBF-48C0-AAE0-6541A76989C9}" dt="2024-05-31T18:30:58.018" v="1811" actId="680"/>
        <pc:sldMkLst>
          <pc:docMk/>
          <pc:sldMk cId="3856187922" sldId="273"/>
        </pc:sldMkLst>
      </pc:sldChg>
      <pc:sldChg chg="addSp modSp new mod">
        <pc:chgData name="James Peck" userId="ca08c0f0d6309fc9" providerId="LiveId" clId="{56FFE489-8DBF-48C0-AAE0-6541A76989C9}" dt="2024-05-31T18:37:23.620" v="1897" actId="1076"/>
        <pc:sldMkLst>
          <pc:docMk/>
          <pc:sldMk cId="3404157949" sldId="274"/>
        </pc:sldMkLst>
        <pc:picChg chg="add mod">
          <ac:chgData name="James Peck" userId="ca08c0f0d6309fc9" providerId="LiveId" clId="{56FFE489-8DBF-48C0-AAE0-6541A76989C9}" dt="2024-05-31T18:37:23.620" v="1897" actId="1076"/>
          <ac:picMkLst>
            <pc:docMk/>
            <pc:sldMk cId="3404157949" sldId="274"/>
            <ac:picMk id="3" creationId="{989C6F35-253E-0456-0D1B-722F0FFEDE0B}"/>
          </ac:picMkLst>
        </pc:picChg>
        <pc:picChg chg="add mod">
          <ac:chgData name="James Peck" userId="ca08c0f0d6309fc9" providerId="LiveId" clId="{56FFE489-8DBF-48C0-AAE0-6541A76989C9}" dt="2024-05-31T18:36:52.760" v="1892" actId="1076"/>
          <ac:picMkLst>
            <pc:docMk/>
            <pc:sldMk cId="3404157949" sldId="274"/>
            <ac:picMk id="4" creationId="{64014DA1-FF14-01A0-D995-C5C5E44E5150}"/>
          </ac:picMkLst>
        </pc:picChg>
      </pc:sldChg>
      <pc:sldChg chg="addSp delSp modSp mod">
        <pc:chgData name="James Peck" userId="ca08c0f0d6309fc9" providerId="LiveId" clId="{56FFE489-8DBF-48C0-AAE0-6541A76989C9}" dt="2024-06-01T01:30:00.359" v="3083" actId="14100"/>
        <pc:sldMkLst>
          <pc:docMk/>
          <pc:sldMk cId="2551868437" sldId="287"/>
        </pc:sldMkLst>
        <pc:spChg chg="mod">
          <ac:chgData name="James Peck" userId="ca08c0f0d6309fc9" providerId="LiveId" clId="{56FFE489-8DBF-48C0-AAE0-6541A76989C9}" dt="2024-05-31T21:15:46.297" v="3072" actId="255"/>
          <ac:spMkLst>
            <pc:docMk/>
            <pc:sldMk cId="2551868437" sldId="287"/>
            <ac:spMk id="2" creationId="{6AB5036F-1B43-F5B6-814B-5BA582A2C7E3}"/>
          </ac:spMkLst>
        </pc:spChg>
        <pc:picChg chg="del mod">
          <ac:chgData name="James Peck" userId="ca08c0f0d6309fc9" providerId="LiveId" clId="{56FFE489-8DBF-48C0-AAE0-6541A76989C9}" dt="2024-05-31T21:09:21.971" v="3012" actId="478"/>
          <ac:picMkLst>
            <pc:docMk/>
            <pc:sldMk cId="2551868437" sldId="287"/>
            <ac:picMk id="4" creationId="{D9239743-0E23-8B26-4E6D-0FB3008CF929}"/>
          </ac:picMkLst>
        </pc:picChg>
        <pc:picChg chg="add mod modCrop">
          <ac:chgData name="James Peck" userId="ca08c0f0d6309fc9" providerId="LiveId" clId="{56FFE489-8DBF-48C0-AAE0-6541A76989C9}" dt="2024-05-31T21:16:55.793" v="3079" actId="14100"/>
          <ac:picMkLst>
            <pc:docMk/>
            <pc:sldMk cId="2551868437" sldId="287"/>
            <ac:picMk id="5" creationId="{C20F6659-CD26-0005-8843-3ECD37C184CF}"/>
          </ac:picMkLst>
        </pc:picChg>
        <pc:picChg chg="add mod modCrop">
          <ac:chgData name="James Peck" userId="ca08c0f0d6309fc9" providerId="LiveId" clId="{56FFE489-8DBF-48C0-AAE0-6541A76989C9}" dt="2024-05-31T21:13:25.861" v="3046" actId="1076"/>
          <ac:picMkLst>
            <pc:docMk/>
            <pc:sldMk cId="2551868437" sldId="287"/>
            <ac:picMk id="7" creationId="{B2AAD3B7-77BF-7DE4-EF32-871568B61401}"/>
          </ac:picMkLst>
        </pc:picChg>
        <pc:picChg chg="add mod modCrop">
          <ac:chgData name="James Peck" userId="ca08c0f0d6309fc9" providerId="LiveId" clId="{56FFE489-8DBF-48C0-AAE0-6541A76989C9}" dt="2024-06-01T01:30:00.359" v="3083" actId="14100"/>
          <ac:picMkLst>
            <pc:docMk/>
            <pc:sldMk cId="2551868437" sldId="287"/>
            <ac:picMk id="9" creationId="{59225511-8100-F3D9-D7EA-6E66B7DCB8BF}"/>
          </ac:picMkLst>
        </pc:picChg>
      </pc:sldChg>
      <pc:sldChg chg="addSp modSp new mod ord">
        <pc:chgData name="James Peck" userId="ca08c0f0d6309fc9" providerId="LiveId" clId="{56FFE489-8DBF-48C0-AAE0-6541A76989C9}" dt="2024-06-01T05:35:52.414" v="6487" actId="20577"/>
        <pc:sldMkLst>
          <pc:docMk/>
          <pc:sldMk cId="219961878" sldId="288"/>
        </pc:sldMkLst>
        <pc:spChg chg="mod">
          <ac:chgData name="James Peck" userId="ca08c0f0d6309fc9" providerId="LiveId" clId="{56FFE489-8DBF-48C0-AAE0-6541A76989C9}" dt="2024-06-01T05:35:52.414" v="6487" actId="20577"/>
          <ac:spMkLst>
            <pc:docMk/>
            <pc:sldMk cId="219961878" sldId="288"/>
            <ac:spMk id="2" creationId="{0823E4F3-F90C-85E7-DD15-0245455DC60A}"/>
          </ac:spMkLst>
        </pc:spChg>
        <pc:picChg chg="add mod">
          <ac:chgData name="James Peck" userId="ca08c0f0d6309fc9" providerId="LiveId" clId="{56FFE489-8DBF-48C0-AAE0-6541A76989C9}" dt="2024-06-01T01:43:27.335" v="3475" actId="1076"/>
          <ac:picMkLst>
            <pc:docMk/>
            <pc:sldMk cId="219961878" sldId="288"/>
            <ac:picMk id="4" creationId="{62E78875-D811-0A15-24A8-E29D8779F1C8}"/>
          </ac:picMkLst>
        </pc:picChg>
      </pc:sldChg>
      <pc:sldChg chg="addSp modSp new mod">
        <pc:chgData name="James Peck" userId="ca08c0f0d6309fc9" providerId="LiveId" clId="{56FFE489-8DBF-48C0-AAE0-6541A76989C9}" dt="2024-06-01T01:54:46.803" v="3628" actId="1076"/>
        <pc:sldMkLst>
          <pc:docMk/>
          <pc:sldMk cId="2830965234" sldId="289"/>
        </pc:sldMkLst>
        <pc:picChg chg="add">
          <ac:chgData name="James Peck" userId="ca08c0f0d6309fc9" providerId="LiveId" clId="{56FFE489-8DBF-48C0-AAE0-6541A76989C9}" dt="2024-06-01T01:48:08.020" v="3590" actId="22"/>
          <ac:picMkLst>
            <pc:docMk/>
            <pc:sldMk cId="2830965234" sldId="289"/>
            <ac:picMk id="3" creationId="{BC13DB3A-D201-D38C-9961-11923F42BCF4}"/>
          </ac:picMkLst>
        </pc:picChg>
        <pc:picChg chg="add mod">
          <ac:chgData name="James Peck" userId="ca08c0f0d6309fc9" providerId="LiveId" clId="{56FFE489-8DBF-48C0-AAE0-6541A76989C9}" dt="2024-06-01T01:53:57.846" v="3626" actId="1076"/>
          <ac:picMkLst>
            <pc:docMk/>
            <pc:sldMk cId="2830965234" sldId="289"/>
            <ac:picMk id="5" creationId="{BEB283A1-949B-D4C9-2DBA-AFD1F7322D4D}"/>
          </ac:picMkLst>
        </pc:picChg>
        <pc:picChg chg="add mod">
          <ac:chgData name="James Peck" userId="ca08c0f0d6309fc9" providerId="LiveId" clId="{56FFE489-8DBF-48C0-AAE0-6541A76989C9}" dt="2024-06-01T01:54:46.803" v="3628" actId="1076"/>
          <ac:picMkLst>
            <pc:docMk/>
            <pc:sldMk cId="2830965234" sldId="289"/>
            <ac:picMk id="7" creationId="{F717F31D-8143-E8BD-E881-C2F44C49ED33}"/>
          </ac:picMkLst>
        </pc:picChg>
      </pc:sldChg>
      <pc:sldChg chg="new del">
        <pc:chgData name="James Peck" userId="ca08c0f0d6309fc9" providerId="LiveId" clId="{56FFE489-8DBF-48C0-AAE0-6541A76989C9}" dt="2024-06-01T01:46:51.867" v="3586" actId="680"/>
        <pc:sldMkLst>
          <pc:docMk/>
          <pc:sldMk cId="3785138558" sldId="289"/>
        </pc:sldMkLst>
      </pc:sldChg>
      <pc:sldChg chg="addSp modSp new mod">
        <pc:chgData name="James Peck" userId="ca08c0f0d6309fc9" providerId="LiveId" clId="{56FFE489-8DBF-48C0-AAE0-6541A76989C9}" dt="2024-06-01T01:52:25.118" v="3624" actId="1076"/>
        <pc:sldMkLst>
          <pc:docMk/>
          <pc:sldMk cId="3555324928" sldId="290"/>
        </pc:sldMkLst>
        <pc:picChg chg="add">
          <ac:chgData name="James Peck" userId="ca08c0f0d6309fc9" providerId="LiveId" clId="{56FFE489-8DBF-48C0-AAE0-6541A76989C9}" dt="2024-06-01T01:49:05.153" v="3592" actId="22"/>
          <ac:picMkLst>
            <pc:docMk/>
            <pc:sldMk cId="3555324928" sldId="290"/>
            <ac:picMk id="3" creationId="{31BF6CAA-6FF5-4649-3575-8929635F4334}"/>
          </ac:picMkLst>
        </pc:picChg>
        <pc:picChg chg="add mod">
          <ac:chgData name="James Peck" userId="ca08c0f0d6309fc9" providerId="LiveId" clId="{56FFE489-8DBF-48C0-AAE0-6541A76989C9}" dt="2024-06-01T01:52:25.118" v="3624" actId="1076"/>
          <ac:picMkLst>
            <pc:docMk/>
            <pc:sldMk cId="3555324928" sldId="290"/>
            <ac:picMk id="5" creationId="{8CF2FDF3-441F-0628-3D6D-9F6FDA208B4C}"/>
          </ac:picMkLst>
        </pc:picChg>
        <pc:picChg chg="add mod">
          <ac:chgData name="James Peck" userId="ca08c0f0d6309fc9" providerId="LiveId" clId="{56FFE489-8DBF-48C0-AAE0-6541A76989C9}" dt="2024-06-01T01:52:22.446" v="3623" actId="1076"/>
          <ac:picMkLst>
            <pc:docMk/>
            <pc:sldMk cId="3555324928" sldId="290"/>
            <ac:picMk id="7" creationId="{0C5504FD-461E-1061-A3F7-2530975F9D0F}"/>
          </ac:picMkLst>
        </pc:picChg>
      </pc:sldChg>
      <pc:sldChg chg="addSp modSp new mod">
        <pc:chgData name="James Peck" userId="ca08c0f0d6309fc9" providerId="LiveId" clId="{56FFE489-8DBF-48C0-AAE0-6541A76989C9}" dt="2024-06-01T01:57:43.684" v="3684" actId="14100"/>
        <pc:sldMkLst>
          <pc:docMk/>
          <pc:sldMk cId="3151041358" sldId="291"/>
        </pc:sldMkLst>
        <pc:spChg chg="mod">
          <ac:chgData name="James Peck" userId="ca08c0f0d6309fc9" providerId="LiveId" clId="{56FFE489-8DBF-48C0-AAE0-6541A76989C9}" dt="2024-06-01T01:55:42.676" v="3672" actId="27636"/>
          <ac:spMkLst>
            <pc:docMk/>
            <pc:sldMk cId="3151041358" sldId="291"/>
            <ac:spMk id="2" creationId="{8B2B2CC7-37F8-0157-A7F5-D1C8100ABE09}"/>
          </ac:spMkLst>
        </pc:spChg>
        <pc:picChg chg="add mod">
          <ac:chgData name="James Peck" userId="ca08c0f0d6309fc9" providerId="LiveId" clId="{56FFE489-8DBF-48C0-AAE0-6541A76989C9}" dt="2024-06-01T01:57:35.212" v="3682" actId="14100"/>
          <ac:picMkLst>
            <pc:docMk/>
            <pc:sldMk cId="3151041358" sldId="291"/>
            <ac:picMk id="4" creationId="{54155B2F-3C58-DF25-D1F3-83D32B339A5F}"/>
          </ac:picMkLst>
        </pc:picChg>
        <pc:picChg chg="add mod modCrop">
          <ac:chgData name="James Peck" userId="ca08c0f0d6309fc9" providerId="LiveId" clId="{56FFE489-8DBF-48C0-AAE0-6541A76989C9}" dt="2024-06-01T01:57:43.684" v="3684" actId="14100"/>
          <ac:picMkLst>
            <pc:docMk/>
            <pc:sldMk cId="3151041358" sldId="291"/>
            <ac:picMk id="6" creationId="{70031AEF-3FC8-48A1-A4AB-0C483ACF3160}"/>
          </ac:picMkLst>
        </pc:picChg>
      </pc:sldChg>
      <pc:sldChg chg="addSp delSp modSp new mod">
        <pc:chgData name="James Peck" userId="ca08c0f0d6309fc9" providerId="LiveId" clId="{56FFE489-8DBF-48C0-AAE0-6541A76989C9}" dt="2024-06-01T02:09:31.758" v="3858" actId="20577"/>
        <pc:sldMkLst>
          <pc:docMk/>
          <pc:sldMk cId="2027880256" sldId="292"/>
        </pc:sldMkLst>
        <pc:spChg chg="add mod">
          <ac:chgData name="James Peck" userId="ca08c0f0d6309fc9" providerId="LiveId" clId="{56FFE489-8DBF-48C0-AAE0-6541A76989C9}" dt="2024-06-01T02:09:31.758" v="3858" actId="20577"/>
          <ac:spMkLst>
            <pc:docMk/>
            <pc:sldMk cId="2027880256" sldId="292"/>
            <ac:spMk id="7" creationId="{C45D7461-2ADE-5870-3E83-3993E6523497}"/>
          </ac:spMkLst>
        </pc:spChg>
        <pc:picChg chg="add del mod">
          <ac:chgData name="James Peck" userId="ca08c0f0d6309fc9" providerId="LiveId" clId="{56FFE489-8DBF-48C0-AAE0-6541A76989C9}" dt="2024-06-01T02:08:03.885" v="3768" actId="21"/>
          <ac:picMkLst>
            <pc:docMk/>
            <pc:sldMk cId="2027880256" sldId="292"/>
            <ac:picMk id="3" creationId="{68915CA5-9DD8-CBB4-9971-4D9FD84306FB}"/>
          </ac:picMkLst>
        </pc:picChg>
        <pc:picChg chg="add mod">
          <ac:chgData name="James Peck" userId="ca08c0f0d6309fc9" providerId="LiveId" clId="{56FFE489-8DBF-48C0-AAE0-6541A76989C9}" dt="2024-06-01T02:08:29.922" v="3774" actId="14100"/>
          <ac:picMkLst>
            <pc:docMk/>
            <pc:sldMk cId="2027880256" sldId="292"/>
            <ac:picMk id="5" creationId="{0C24EED8-E355-0F27-1C43-6DBC64FC343A}"/>
          </ac:picMkLst>
        </pc:picChg>
        <pc:picChg chg="add mod">
          <ac:chgData name="James Peck" userId="ca08c0f0d6309fc9" providerId="LiveId" clId="{56FFE489-8DBF-48C0-AAE0-6541A76989C9}" dt="2024-06-01T02:08:21.371" v="3772" actId="1076"/>
          <ac:picMkLst>
            <pc:docMk/>
            <pc:sldMk cId="2027880256" sldId="292"/>
            <ac:picMk id="6" creationId="{68915CA5-9DD8-CBB4-9971-4D9FD84306FB}"/>
          </ac:picMkLst>
        </pc:picChg>
      </pc:sldChg>
      <pc:sldChg chg="addSp delSp modSp new mod">
        <pc:chgData name="James Peck" userId="ca08c0f0d6309fc9" providerId="LiveId" clId="{56FFE489-8DBF-48C0-AAE0-6541A76989C9}" dt="2024-06-01T02:17:59.961" v="4084" actId="14100"/>
        <pc:sldMkLst>
          <pc:docMk/>
          <pc:sldMk cId="1065083528" sldId="293"/>
        </pc:sldMkLst>
        <pc:spChg chg="add del mod">
          <ac:chgData name="James Peck" userId="ca08c0f0d6309fc9" providerId="LiveId" clId="{56FFE489-8DBF-48C0-AAE0-6541A76989C9}" dt="2024-06-01T02:14:35.200" v="4013"/>
          <ac:spMkLst>
            <pc:docMk/>
            <pc:sldMk cId="1065083528" sldId="293"/>
            <ac:spMk id="6" creationId="{1208625D-70A4-FD75-9E3D-2AE60A2337D1}"/>
          </ac:spMkLst>
        </pc:spChg>
        <pc:spChg chg="add mod">
          <ac:chgData name="James Peck" userId="ca08c0f0d6309fc9" providerId="LiveId" clId="{56FFE489-8DBF-48C0-AAE0-6541A76989C9}" dt="2024-06-01T02:17:59.961" v="4084" actId="14100"/>
          <ac:spMkLst>
            <pc:docMk/>
            <pc:sldMk cId="1065083528" sldId="293"/>
            <ac:spMk id="7" creationId="{E40907AF-BDAB-A545-02B9-F0590D46C1E6}"/>
          </ac:spMkLst>
        </pc:spChg>
        <pc:picChg chg="add mod">
          <ac:chgData name="James Peck" userId="ca08c0f0d6309fc9" providerId="LiveId" clId="{56FFE489-8DBF-48C0-AAE0-6541A76989C9}" dt="2024-06-01T02:11:16.836" v="3861" actId="1076"/>
          <ac:picMkLst>
            <pc:docMk/>
            <pc:sldMk cId="1065083528" sldId="293"/>
            <ac:picMk id="3" creationId="{FCDE6900-0570-F5FB-27D9-826A68AEDFD5}"/>
          </ac:picMkLst>
        </pc:picChg>
        <pc:picChg chg="add del">
          <ac:chgData name="James Peck" userId="ca08c0f0d6309fc9" providerId="LiveId" clId="{56FFE489-8DBF-48C0-AAE0-6541A76989C9}" dt="2024-06-01T02:11:55.212" v="3863" actId="22"/>
          <ac:picMkLst>
            <pc:docMk/>
            <pc:sldMk cId="1065083528" sldId="293"/>
            <ac:picMk id="5" creationId="{87CAABE2-A3A8-EE90-0B8A-382C35E06CB6}"/>
          </ac:picMkLst>
        </pc:picChg>
        <pc:picChg chg="add mod">
          <ac:chgData name="James Peck" userId="ca08c0f0d6309fc9" providerId="LiveId" clId="{56FFE489-8DBF-48C0-AAE0-6541A76989C9}" dt="2024-06-01T02:17:54.049" v="4083" actId="1076"/>
          <ac:picMkLst>
            <pc:docMk/>
            <pc:sldMk cId="1065083528" sldId="293"/>
            <ac:picMk id="9" creationId="{5AF2F543-D497-7E60-C945-EDF64291B56A}"/>
          </ac:picMkLst>
        </pc:picChg>
      </pc:sldChg>
      <pc:sldChg chg="addSp modSp new mod modAnim">
        <pc:chgData name="James Peck" userId="ca08c0f0d6309fc9" providerId="LiveId" clId="{56FFE489-8DBF-48C0-AAE0-6541A76989C9}" dt="2024-06-01T02:24:13.326" v="4184" actId="20577"/>
        <pc:sldMkLst>
          <pc:docMk/>
          <pc:sldMk cId="1302418240" sldId="294"/>
        </pc:sldMkLst>
        <pc:spChg chg="mod">
          <ac:chgData name="James Peck" userId="ca08c0f0d6309fc9" providerId="LiveId" clId="{56FFE489-8DBF-48C0-AAE0-6541A76989C9}" dt="2024-06-01T02:24:13.326" v="4184" actId="20577"/>
          <ac:spMkLst>
            <pc:docMk/>
            <pc:sldMk cId="1302418240" sldId="294"/>
            <ac:spMk id="2" creationId="{CAA78D11-53CF-60DC-00F4-ADA6C348716C}"/>
          </ac:spMkLst>
        </pc:spChg>
        <pc:picChg chg="add mod">
          <ac:chgData name="James Peck" userId="ca08c0f0d6309fc9" providerId="LiveId" clId="{56FFE489-8DBF-48C0-AAE0-6541A76989C9}" dt="2024-06-01T02:23:23.571" v="4171" actId="1076"/>
          <ac:picMkLst>
            <pc:docMk/>
            <pc:sldMk cId="1302418240" sldId="294"/>
            <ac:picMk id="3" creationId="{A01C01EA-AC55-6986-95F8-55AC1C766DE7}"/>
          </ac:picMkLst>
        </pc:picChg>
      </pc:sldChg>
      <pc:sldChg chg="addSp modSp new mod ord">
        <pc:chgData name="James Peck" userId="ca08c0f0d6309fc9" providerId="LiveId" clId="{56FFE489-8DBF-48C0-AAE0-6541A76989C9}" dt="2024-06-01T03:14:13.263" v="4350" actId="20578"/>
        <pc:sldMkLst>
          <pc:docMk/>
          <pc:sldMk cId="2488413921" sldId="295"/>
        </pc:sldMkLst>
        <pc:spChg chg="mod">
          <ac:chgData name="James Peck" userId="ca08c0f0d6309fc9" providerId="LiveId" clId="{56FFE489-8DBF-48C0-AAE0-6541A76989C9}" dt="2024-06-01T03:03:11.627" v="4290" actId="20577"/>
          <ac:spMkLst>
            <pc:docMk/>
            <pc:sldMk cId="2488413921" sldId="295"/>
            <ac:spMk id="2" creationId="{B006C3B9-7860-D8FD-4208-8B19F5ADDABC}"/>
          </ac:spMkLst>
        </pc:spChg>
        <pc:picChg chg="add mod modCrop">
          <ac:chgData name="James Peck" userId="ca08c0f0d6309fc9" providerId="LiveId" clId="{56FFE489-8DBF-48C0-AAE0-6541A76989C9}" dt="2024-06-01T03:02:59.220" v="4287" actId="1076"/>
          <ac:picMkLst>
            <pc:docMk/>
            <pc:sldMk cId="2488413921" sldId="295"/>
            <ac:picMk id="4" creationId="{CBA376E4-D869-8795-403E-A825A646720F}"/>
          </ac:picMkLst>
        </pc:picChg>
        <pc:picChg chg="add mod modCrop">
          <ac:chgData name="James Peck" userId="ca08c0f0d6309fc9" providerId="LiveId" clId="{56FFE489-8DBF-48C0-AAE0-6541A76989C9}" dt="2024-06-01T03:03:05.646" v="4288" actId="1076"/>
          <ac:picMkLst>
            <pc:docMk/>
            <pc:sldMk cId="2488413921" sldId="295"/>
            <ac:picMk id="6" creationId="{762B4B2D-C4D2-ADC5-E485-0BD4CC193C84}"/>
          </ac:picMkLst>
        </pc:picChg>
      </pc:sldChg>
      <pc:sldChg chg="addSp modSp new mod">
        <pc:chgData name="James Peck" userId="ca08c0f0d6309fc9" providerId="LiveId" clId="{56FFE489-8DBF-48C0-AAE0-6541A76989C9}" dt="2024-06-01T05:10:43.149" v="6170" actId="1076"/>
        <pc:sldMkLst>
          <pc:docMk/>
          <pc:sldMk cId="1213026497" sldId="296"/>
        </pc:sldMkLst>
        <pc:spChg chg="mod">
          <ac:chgData name="James Peck" userId="ca08c0f0d6309fc9" providerId="LiveId" clId="{56FFE489-8DBF-48C0-AAE0-6541A76989C9}" dt="2024-06-01T03:09:42.357" v="4327" actId="14100"/>
          <ac:spMkLst>
            <pc:docMk/>
            <pc:sldMk cId="1213026497" sldId="296"/>
            <ac:spMk id="2" creationId="{7B366EE1-9E3C-F4F4-1CA4-B4CA50169240}"/>
          </ac:spMkLst>
        </pc:spChg>
        <pc:picChg chg="add mod">
          <ac:chgData name="James Peck" userId="ca08c0f0d6309fc9" providerId="LiveId" clId="{56FFE489-8DBF-48C0-AAE0-6541A76989C9}" dt="2024-06-01T03:09:38.806" v="4326" actId="1076"/>
          <ac:picMkLst>
            <pc:docMk/>
            <pc:sldMk cId="1213026497" sldId="296"/>
            <ac:picMk id="4" creationId="{A6BCB7DA-F228-64BA-E767-47AA3354C508}"/>
          </ac:picMkLst>
        </pc:picChg>
        <pc:picChg chg="add mod modCrop">
          <ac:chgData name="James Peck" userId="ca08c0f0d6309fc9" providerId="LiveId" clId="{56FFE489-8DBF-48C0-AAE0-6541A76989C9}" dt="2024-06-01T05:10:27.009" v="6167" actId="1076"/>
          <ac:picMkLst>
            <pc:docMk/>
            <pc:sldMk cId="1213026497" sldId="296"/>
            <ac:picMk id="6" creationId="{A4AFE513-81F4-64A8-EF4C-AF53D7B20491}"/>
          </ac:picMkLst>
        </pc:picChg>
        <pc:picChg chg="add mod">
          <ac:chgData name="James Peck" userId="ca08c0f0d6309fc9" providerId="LiveId" clId="{56FFE489-8DBF-48C0-AAE0-6541A76989C9}" dt="2024-06-01T05:10:43.149" v="6170" actId="1076"/>
          <ac:picMkLst>
            <pc:docMk/>
            <pc:sldMk cId="1213026497" sldId="296"/>
            <ac:picMk id="8" creationId="{4655C9AE-E971-1FF4-7AEB-F95E2BBC446C}"/>
          </ac:picMkLst>
        </pc:picChg>
      </pc:sldChg>
      <pc:sldChg chg="addSp delSp new del mod">
        <pc:chgData name="James Peck" userId="ca08c0f0d6309fc9" providerId="LiveId" clId="{56FFE489-8DBF-48C0-AAE0-6541A76989C9}" dt="2024-06-01T03:08:59.344" v="4306" actId="680"/>
        <pc:sldMkLst>
          <pc:docMk/>
          <pc:sldMk cId="3866936290" sldId="296"/>
        </pc:sldMkLst>
        <pc:picChg chg="add del">
          <ac:chgData name="James Peck" userId="ca08c0f0d6309fc9" providerId="LiveId" clId="{56FFE489-8DBF-48C0-AAE0-6541A76989C9}" dt="2024-06-01T03:08:57.239" v="4305" actId="22"/>
          <ac:picMkLst>
            <pc:docMk/>
            <pc:sldMk cId="3866936290" sldId="296"/>
            <ac:picMk id="3" creationId="{A1A1FE2D-CC16-46DD-3A46-5C3D270AB62C}"/>
          </ac:picMkLst>
        </pc:picChg>
      </pc:sldChg>
      <pc:sldChg chg="modSp new del mod">
        <pc:chgData name="James Peck" userId="ca08c0f0d6309fc9" providerId="LiveId" clId="{56FFE489-8DBF-48C0-AAE0-6541A76989C9}" dt="2024-06-01T03:14:14.685" v="4351" actId="680"/>
        <pc:sldMkLst>
          <pc:docMk/>
          <pc:sldMk cId="2315084266" sldId="297"/>
        </pc:sldMkLst>
        <pc:spChg chg="mod">
          <ac:chgData name="James Peck" userId="ca08c0f0d6309fc9" providerId="LiveId" clId="{56FFE489-8DBF-48C0-AAE0-6541A76989C9}" dt="2024-06-01T03:14:12.591" v="4349" actId="122"/>
          <ac:spMkLst>
            <pc:docMk/>
            <pc:sldMk cId="2315084266" sldId="297"/>
            <ac:spMk id="2" creationId="{42F76356-4AD1-56B1-F0E4-26BAE4752630}"/>
          </ac:spMkLst>
        </pc:spChg>
      </pc:sldChg>
      <pc:sldChg chg="addSp modSp new mod">
        <pc:chgData name="James Peck" userId="ca08c0f0d6309fc9" providerId="LiveId" clId="{56FFE489-8DBF-48C0-AAE0-6541A76989C9}" dt="2024-06-01T04:10:19.008" v="5122" actId="20577"/>
        <pc:sldMkLst>
          <pc:docMk/>
          <pc:sldMk cId="2756481638" sldId="297"/>
        </pc:sldMkLst>
        <pc:spChg chg="mod">
          <ac:chgData name="James Peck" userId="ca08c0f0d6309fc9" providerId="LiveId" clId="{56FFE489-8DBF-48C0-AAE0-6541A76989C9}" dt="2024-06-01T04:09:08.062" v="5036" actId="20577"/>
          <ac:spMkLst>
            <pc:docMk/>
            <pc:sldMk cId="2756481638" sldId="297"/>
            <ac:spMk id="2" creationId="{6C91EDD6-A7A8-A189-3C12-91661F57376B}"/>
          </ac:spMkLst>
        </pc:spChg>
        <pc:spChg chg="mod">
          <ac:chgData name="James Peck" userId="ca08c0f0d6309fc9" providerId="LiveId" clId="{56FFE489-8DBF-48C0-AAE0-6541A76989C9}" dt="2024-06-01T04:10:19.008" v="5122" actId="20577"/>
          <ac:spMkLst>
            <pc:docMk/>
            <pc:sldMk cId="2756481638" sldId="297"/>
            <ac:spMk id="3" creationId="{C10C6A68-2935-59ED-45C0-1C2C5D499399}"/>
          </ac:spMkLst>
        </pc:spChg>
        <pc:spChg chg="add mod">
          <ac:chgData name="James Peck" userId="ca08c0f0d6309fc9" providerId="LiveId" clId="{56FFE489-8DBF-48C0-AAE0-6541A76989C9}" dt="2024-06-01T03:51:49.582" v="4857" actId="14100"/>
          <ac:spMkLst>
            <pc:docMk/>
            <pc:sldMk cId="2756481638" sldId="297"/>
            <ac:spMk id="6" creationId="{0A387C1F-3AA4-3B1D-3010-6C50B0C7F9E6}"/>
          </ac:spMkLst>
        </pc:spChg>
        <pc:picChg chg="add mod">
          <ac:chgData name="James Peck" userId="ca08c0f0d6309fc9" providerId="LiveId" clId="{56FFE489-8DBF-48C0-AAE0-6541A76989C9}" dt="2024-06-01T03:51:29.749" v="4854" actId="1076"/>
          <ac:picMkLst>
            <pc:docMk/>
            <pc:sldMk cId="2756481638" sldId="297"/>
            <ac:picMk id="5" creationId="{F61701AB-8D08-4A70-858C-69608F6373EB}"/>
          </ac:picMkLst>
        </pc:picChg>
      </pc:sldChg>
      <pc:sldChg chg="addSp modSp new mod">
        <pc:chgData name="James Peck" userId="ca08c0f0d6309fc9" providerId="LiveId" clId="{56FFE489-8DBF-48C0-AAE0-6541A76989C9}" dt="2024-06-01T05:01:22.725" v="6043" actId="1076"/>
        <pc:sldMkLst>
          <pc:docMk/>
          <pc:sldMk cId="1224255097" sldId="298"/>
        </pc:sldMkLst>
        <pc:picChg chg="add mod">
          <ac:chgData name="James Peck" userId="ca08c0f0d6309fc9" providerId="LiveId" clId="{56FFE489-8DBF-48C0-AAE0-6541A76989C9}" dt="2024-06-01T05:01:22.725" v="6043" actId="1076"/>
          <ac:picMkLst>
            <pc:docMk/>
            <pc:sldMk cId="1224255097" sldId="298"/>
            <ac:picMk id="3" creationId="{46A369E0-4E9F-D997-DF05-ECEB37CF9571}"/>
          </ac:picMkLst>
        </pc:picChg>
        <pc:picChg chg="add mod">
          <ac:chgData name="James Peck" userId="ca08c0f0d6309fc9" providerId="LiveId" clId="{56FFE489-8DBF-48C0-AAE0-6541A76989C9}" dt="2024-06-01T03:47:49.221" v="4844" actId="14100"/>
          <ac:picMkLst>
            <pc:docMk/>
            <pc:sldMk cId="1224255097" sldId="298"/>
            <ac:picMk id="4" creationId="{7BC4BC41-9960-58BF-ABB8-E2C27DA765A8}"/>
          </ac:picMkLst>
        </pc:picChg>
        <pc:picChg chg="add mod">
          <ac:chgData name="James Peck" userId="ca08c0f0d6309fc9" providerId="LiveId" clId="{56FFE489-8DBF-48C0-AAE0-6541A76989C9}" dt="2024-06-01T03:47:54.438" v="4845" actId="14100"/>
          <ac:picMkLst>
            <pc:docMk/>
            <pc:sldMk cId="1224255097" sldId="298"/>
            <ac:picMk id="6" creationId="{5FDB8109-9326-C3AF-066E-53AB6B9C510F}"/>
          </ac:picMkLst>
        </pc:picChg>
      </pc:sldChg>
      <pc:sldChg chg="addSp modSp new mod">
        <pc:chgData name="James Peck" userId="ca08c0f0d6309fc9" providerId="LiveId" clId="{56FFE489-8DBF-48C0-AAE0-6541A76989C9}" dt="2024-06-01T03:52:00.027" v="4859" actId="20577"/>
        <pc:sldMkLst>
          <pc:docMk/>
          <pc:sldMk cId="3304613104" sldId="299"/>
        </pc:sldMkLst>
        <pc:spChg chg="add mod">
          <ac:chgData name="James Peck" userId="ca08c0f0d6309fc9" providerId="LiveId" clId="{56FFE489-8DBF-48C0-AAE0-6541A76989C9}" dt="2024-06-01T03:52:00.027" v="4859" actId="20577"/>
          <ac:spMkLst>
            <pc:docMk/>
            <pc:sldMk cId="3304613104" sldId="299"/>
            <ac:spMk id="4" creationId="{45D46C71-14FA-8512-7F19-C1FC2D9E0ADD}"/>
          </ac:spMkLst>
        </pc:spChg>
        <pc:picChg chg="add mod">
          <ac:chgData name="James Peck" userId="ca08c0f0d6309fc9" providerId="LiveId" clId="{56FFE489-8DBF-48C0-AAE0-6541A76989C9}" dt="2024-06-01T03:40:01.849" v="4755" actId="1076"/>
          <ac:picMkLst>
            <pc:docMk/>
            <pc:sldMk cId="3304613104" sldId="299"/>
            <ac:picMk id="3" creationId="{A05DEA9C-E528-0541-17E0-137C147E498D}"/>
          </ac:picMkLst>
        </pc:picChg>
      </pc:sldChg>
      <pc:sldChg chg="addSp delSp modSp new mod">
        <pc:chgData name="James Peck" userId="ca08c0f0d6309fc9" providerId="LiveId" clId="{56FFE489-8DBF-48C0-AAE0-6541A76989C9}" dt="2024-06-01T05:05:37.561" v="6164" actId="14100"/>
        <pc:sldMkLst>
          <pc:docMk/>
          <pc:sldMk cId="1502754652" sldId="300"/>
        </pc:sldMkLst>
        <pc:spChg chg="add mod">
          <ac:chgData name="James Peck" userId="ca08c0f0d6309fc9" providerId="LiveId" clId="{56FFE489-8DBF-48C0-AAE0-6541A76989C9}" dt="2024-06-01T05:05:37.561" v="6164" actId="14100"/>
          <ac:spMkLst>
            <pc:docMk/>
            <pc:sldMk cId="1502754652" sldId="300"/>
            <ac:spMk id="13" creationId="{F3D241B9-9863-181A-DD64-1DD9B85C4C57}"/>
          </ac:spMkLst>
        </pc:spChg>
        <pc:picChg chg="add del mod">
          <ac:chgData name="James Peck" userId="ca08c0f0d6309fc9" providerId="LiveId" clId="{56FFE489-8DBF-48C0-AAE0-6541A76989C9}" dt="2024-06-01T03:42:46.936" v="4771" actId="21"/>
          <ac:picMkLst>
            <pc:docMk/>
            <pc:sldMk cId="1502754652" sldId="300"/>
            <ac:picMk id="3" creationId="{7BC4BC41-9960-58BF-ABB8-E2C27DA765A8}"/>
          </ac:picMkLst>
        </pc:picChg>
        <pc:picChg chg="add del mod">
          <ac:chgData name="James Peck" userId="ca08c0f0d6309fc9" providerId="LiveId" clId="{56FFE489-8DBF-48C0-AAE0-6541A76989C9}" dt="2024-06-01T03:46:51.935" v="4837" actId="21"/>
          <ac:picMkLst>
            <pc:docMk/>
            <pc:sldMk cId="1502754652" sldId="300"/>
            <ac:picMk id="4" creationId="{7BC4BC41-9960-58BF-ABB8-E2C27DA765A8}"/>
          </ac:picMkLst>
        </pc:picChg>
        <pc:picChg chg="add del mod">
          <ac:chgData name="James Peck" userId="ca08c0f0d6309fc9" providerId="LiveId" clId="{56FFE489-8DBF-48C0-AAE0-6541A76989C9}" dt="2024-06-01T03:47:18.132" v="4840" actId="21"/>
          <ac:picMkLst>
            <pc:docMk/>
            <pc:sldMk cId="1502754652" sldId="300"/>
            <ac:picMk id="6" creationId="{5FDB8109-9326-C3AF-066E-53AB6B9C510F}"/>
          </ac:picMkLst>
        </pc:picChg>
        <pc:picChg chg="add del mod">
          <ac:chgData name="James Peck" userId="ca08c0f0d6309fc9" providerId="LiveId" clId="{56FFE489-8DBF-48C0-AAE0-6541A76989C9}" dt="2024-06-01T03:49:53.097" v="4848" actId="478"/>
          <ac:picMkLst>
            <pc:docMk/>
            <pc:sldMk cId="1502754652" sldId="300"/>
            <ac:picMk id="8" creationId="{EB86F2DF-4D22-BE4C-B899-82192D91C6B1}"/>
          </ac:picMkLst>
        </pc:picChg>
        <pc:picChg chg="add mod">
          <ac:chgData name="James Peck" userId="ca08c0f0d6309fc9" providerId="LiveId" clId="{56FFE489-8DBF-48C0-AAE0-6541A76989C9}" dt="2024-06-01T05:02:14.013" v="6048" actId="14100"/>
          <ac:picMkLst>
            <pc:docMk/>
            <pc:sldMk cId="1502754652" sldId="300"/>
            <ac:picMk id="10" creationId="{F6900512-93A6-610A-3D8C-3FEC9D1F869A}"/>
          </ac:picMkLst>
        </pc:picChg>
        <pc:picChg chg="add del mod modCrop">
          <ac:chgData name="James Peck" userId="ca08c0f0d6309fc9" providerId="LiveId" clId="{56FFE489-8DBF-48C0-AAE0-6541A76989C9}" dt="2024-06-01T05:01:11.453" v="6041" actId="21"/>
          <ac:picMkLst>
            <pc:docMk/>
            <pc:sldMk cId="1502754652" sldId="300"/>
            <ac:picMk id="12" creationId="{3E94247C-AF29-DF72-0275-A5EF61811678}"/>
          </ac:picMkLst>
        </pc:picChg>
        <pc:picChg chg="add mod">
          <ac:chgData name="James Peck" userId="ca08c0f0d6309fc9" providerId="LiveId" clId="{56FFE489-8DBF-48C0-AAE0-6541A76989C9}" dt="2024-06-01T05:05:16.641" v="6160" actId="1076"/>
          <ac:picMkLst>
            <pc:docMk/>
            <pc:sldMk cId="1502754652" sldId="300"/>
            <ac:picMk id="15" creationId="{4A4A603E-DC44-A4D0-3860-D9DD744257DD}"/>
          </ac:picMkLst>
        </pc:picChg>
      </pc:sldChg>
      <pc:sldChg chg="modSp new mod">
        <pc:chgData name="James Peck" userId="ca08c0f0d6309fc9" providerId="LiveId" clId="{56FFE489-8DBF-48C0-AAE0-6541A76989C9}" dt="2024-06-01T04:16:33.594" v="5260" actId="20577"/>
        <pc:sldMkLst>
          <pc:docMk/>
          <pc:sldMk cId="2802614489" sldId="301"/>
        </pc:sldMkLst>
        <pc:spChg chg="mod">
          <ac:chgData name="James Peck" userId="ca08c0f0d6309fc9" providerId="LiveId" clId="{56FFE489-8DBF-48C0-AAE0-6541A76989C9}" dt="2024-06-01T03:55:16.483" v="4901" actId="122"/>
          <ac:spMkLst>
            <pc:docMk/>
            <pc:sldMk cId="2802614489" sldId="301"/>
            <ac:spMk id="2" creationId="{35E8945F-6727-6FFC-5428-B34DCA91F26D}"/>
          </ac:spMkLst>
        </pc:spChg>
        <pc:spChg chg="mod">
          <ac:chgData name="James Peck" userId="ca08c0f0d6309fc9" providerId="LiveId" clId="{56FFE489-8DBF-48C0-AAE0-6541A76989C9}" dt="2024-06-01T04:16:33.594" v="5260" actId="20577"/>
          <ac:spMkLst>
            <pc:docMk/>
            <pc:sldMk cId="2802614489" sldId="301"/>
            <ac:spMk id="3" creationId="{C7028692-FB03-BF35-2598-8E4AA0282244}"/>
          </ac:spMkLst>
        </pc:spChg>
      </pc:sldChg>
      <pc:sldChg chg="addSp modSp mod">
        <pc:chgData name="James Peck" userId="ca08c0f0d6309fc9" providerId="LiveId" clId="{56FFE489-8DBF-48C0-AAE0-6541A76989C9}" dt="2024-06-01T04:31:35.740" v="5732" actId="27636"/>
        <pc:sldMkLst>
          <pc:docMk/>
          <pc:sldMk cId="2598358505" sldId="302"/>
        </pc:sldMkLst>
        <pc:spChg chg="mod">
          <ac:chgData name="James Peck" userId="ca08c0f0d6309fc9" providerId="LiveId" clId="{56FFE489-8DBF-48C0-AAE0-6541A76989C9}" dt="2024-06-01T04:31:19.771" v="5727" actId="20577"/>
          <ac:spMkLst>
            <pc:docMk/>
            <pc:sldMk cId="2598358505" sldId="302"/>
            <ac:spMk id="2" creationId="{35E8945F-6727-6FFC-5428-B34DCA91F26D}"/>
          </ac:spMkLst>
        </pc:spChg>
        <pc:spChg chg="mod">
          <ac:chgData name="James Peck" userId="ca08c0f0d6309fc9" providerId="LiveId" clId="{56FFE489-8DBF-48C0-AAE0-6541A76989C9}" dt="2024-06-01T04:31:35.740" v="5732" actId="27636"/>
          <ac:spMkLst>
            <pc:docMk/>
            <pc:sldMk cId="2598358505" sldId="302"/>
            <ac:spMk id="3" creationId="{C7028692-FB03-BF35-2598-8E4AA0282244}"/>
          </ac:spMkLst>
        </pc:spChg>
        <pc:spChg chg="add mod">
          <ac:chgData name="James Peck" userId="ca08c0f0d6309fc9" providerId="LiveId" clId="{56FFE489-8DBF-48C0-AAE0-6541A76989C9}" dt="2024-06-01T04:21:12.438" v="5409" actId="14100"/>
          <ac:spMkLst>
            <pc:docMk/>
            <pc:sldMk cId="2598358505" sldId="302"/>
            <ac:spMk id="6" creationId="{6CF8E3ED-CE1A-0FDF-7620-22EAE138358F}"/>
          </ac:spMkLst>
        </pc:spChg>
        <pc:picChg chg="add mod">
          <ac:chgData name="James Peck" userId="ca08c0f0d6309fc9" providerId="LiveId" clId="{56FFE489-8DBF-48C0-AAE0-6541A76989C9}" dt="2024-06-01T04:20:19.407" v="5376" actId="1076"/>
          <ac:picMkLst>
            <pc:docMk/>
            <pc:sldMk cId="2598358505" sldId="302"/>
            <ac:picMk id="5" creationId="{34B169A5-D41F-809F-887E-9C0236645667}"/>
          </ac:picMkLst>
        </pc:picChg>
      </pc:sldChg>
      <pc:sldChg chg="addSp modSp new mod">
        <pc:chgData name="James Peck" userId="ca08c0f0d6309fc9" providerId="LiveId" clId="{56FFE489-8DBF-48C0-AAE0-6541A76989C9}" dt="2024-06-01T05:33:50.456" v="6485" actId="20577"/>
        <pc:sldMkLst>
          <pc:docMk/>
          <pc:sldMk cId="643923734" sldId="303"/>
        </pc:sldMkLst>
        <pc:spChg chg="mod">
          <ac:chgData name="James Peck" userId="ca08c0f0d6309fc9" providerId="LiveId" clId="{56FFE489-8DBF-48C0-AAE0-6541A76989C9}" dt="2024-06-01T05:31:46.643" v="6473" actId="120"/>
          <ac:spMkLst>
            <pc:docMk/>
            <pc:sldMk cId="643923734" sldId="303"/>
            <ac:spMk id="2" creationId="{8833E50B-010D-6851-0ED7-AAA1422D0EC9}"/>
          </ac:spMkLst>
        </pc:spChg>
        <pc:spChg chg="mod">
          <ac:chgData name="James Peck" userId="ca08c0f0d6309fc9" providerId="LiveId" clId="{56FFE489-8DBF-48C0-AAE0-6541A76989C9}" dt="2024-06-01T05:32:26.124" v="6482" actId="20577"/>
          <ac:spMkLst>
            <pc:docMk/>
            <pc:sldMk cId="643923734" sldId="303"/>
            <ac:spMk id="3" creationId="{95290BF9-918B-3E2A-5A14-21E49194F449}"/>
          </ac:spMkLst>
        </pc:spChg>
        <pc:spChg chg="add mod">
          <ac:chgData name="James Peck" userId="ca08c0f0d6309fc9" providerId="LiveId" clId="{56FFE489-8DBF-48C0-AAE0-6541A76989C9}" dt="2024-06-01T05:33:50.456" v="6485" actId="20577"/>
          <ac:spMkLst>
            <pc:docMk/>
            <pc:sldMk cId="643923734" sldId="303"/>
            <ac:spMk id="6" creationId="{0ED6B64E-C772-C7C2-71AD-F412C24348C3}"/>
          </ac:spMkLst>
        </pc:spChg>
        <pc:picChg chg="add mod">
          <ac:chgData name="James Peck" userId="ca08c0f0d6309fc9" providerId="LiveId" clId="{56FFE489-8DBF-48C0-AAE0-6541A76989C9}" dt="2024-06-01T05:33:40.908" v="6483" actId="14100"/>
          <ac:picMkLst>
            <pc:docMk/>
            <pc:sldMk cId="643923734" sldId="303"/>
            <ac:picMk id="5" creationId="{D126FE77-88C1-5EB3-FD67-AAFBEC2BD28B}"/>
          </ac:picMkLst>
        </pc:picChg>
      </pc:sldChg>
      <pc:sldChg chg="addSp delSp modSp new mod">
        <pc:chgData name="James Peck" userId="ca08c0f0d6309fc9" providerId="LiveId" clId="{56FFE489-8DBF-48C0-AAE0-6541A76989C9}" dt="2024-06-01T05:29:28.401" v="6470" actId="20577"/>
        <pc:sldMkLst>
          <pc:docMk/>
          <pc:sldMk cId="408354257" sldId="304"/>
        </pc:sldMkLst>
        <pc:spChg chg="mod">
          <ac:chgData name="James Peck" userId="ca08c0f0d6309fc9" providerId="LiveId" clId="{56FFE489-8DBF-48C0-AAE0-6541A76989C9}" dt="2024-06-01T05:29:28.401" v="6470" actId="20577"/>
          <ac:spMkLst>
            <pc:docMk/>
            <pc:sldMk cId="408354257" sldId="304"/>
            <ac:spMk id="2" creationId="{3CF9DDAF-1DBC-17D8-51D9-95F3E05580D4}"/>
          </ac:spMkLst>
        </pc:spChg>
        <pc:spChg chg="add mod">
          <ac:chgData name="James Peck" userId="ca08c0f0d6309fc9" providerId="LiveId" clId="{56FFE489-8DBF-48C0-AAE0-6541A76989C9}" dt="2024-06-01T05:29:07.336" v="6456" actId="20577"/>
          <ac:spMkLst>
            <pc:docMk/>
            <pc:sldMk cId="408354257" sldId="304"/>
            <ac:spMk id="11" creationId="{FBF007DD-DAF0-FC43-802F-44DCAD22B0BF}"/>
          </ac:spMkLst>
        </pc:spChg>
        <pc:spChg chg="add mod">
          <ac:chgData name="James Peck" userId="ca08c0f0d6309fc9" providerId="LiveId" clId="{56FFE489-8DBF-48C0-AAE0-6541A76989C9}" dt="2024-06-01T05:28:45.298" v="6452" actId="2711"/>
          <ac:spMkLst>
            <pc:docMk/>
            <pc:sldMk cId="408354257" sldId="304"/>
            <ac:spMk id="12" creationId="{BBA4928C-BD3E-C2DA-0188-7456EDED93FC}"/>
          </ac:spMkLst>
        </pc:spChg>
        <pc:picChg chg="add mod">
          <ac:chgData name="James Peck" userId="ca08c0f0d6309fc9" providerId="LiveId" clId="{56FFE489-8DBF-48C0-AAE0-6541A76989C9}" dt="2024-06-01T05:23:30.416" v="6327" actId="1076"/>
          <ac:picMkLst>
            <pc:docMk/>
            <pc:sldMk cId="408354257" sldId="304"/>
            <ac:picMk id="4" creationId="{C6CA560D-B602-9E0B-76BE-720B667869AB}"/>
          </ac:picMkLst>
        </pc:picChg>
        <pc:picChg chg="add del">
          <ac:chgData name="James Peck" userId="ca08c0f0d6309fc9" providerId="LiveId" clId="{56FFE489-8DBF-48C0-AAE0-6541A76989C9}" dt="2024-06-01T05:12:08.203" v="6172" actId="22"/>
          <ac:picMkLst>
            <pc:docMk/>
            <pc:sldMk cId="408354257" sldId="304"/>
            <ac:picMk id="6" creationId="{0B28A83C-221D-898D-D2AD-6B9E94D899DB}"/>
          </ac:picMkLst>
        </pc:picChg>
        <pc:picChg chg="add del mod">
          <ac:chgData name="James Peck" userId="ca08c0f0d6309fc9" providerId="LiveId" clId="{56FFE489-8DBF-48C0-AAE0-6541A76989C9}" dt="2024-06-01T05:13:03.349" v="6177" actId="21"/>
          <ac:picMkLst>
            <pc:docMk/>
            <pc:sldMk cId="408354257" sldId="304"/>
            <ac:picMk id="8" creationId="{1A038769-485F-575F-66D9-CCD184D37128}"/>
          </ac:picMkLst>
        </pc:picChg>
        <pc:picChg chg="add mod modCrop">
          <ac:chgData name="James Peck" userId="ca08c0f0d6309fc9" providerId="LiveId" clId="{56FFE489-8DBF-48C0-AAE0-6541A76989C9}" dt="2024-06-01T05:21:25.471" v="6267" actId="1076"/>
          <ac:picMkLst>
            <pc:docMk/>
            <pc:sldMk cId="408354257" sldId="304"/>
            <ac:picMk id="10" creationId="{DCCC36AE-D455-1B7D-5050-1712E768ED6B}"/>
          </ac:picMkLst>
        </pc:picChg>
      </pc:sldChg>
      <pc:sldChg chg="new del">
        <pc:chgData name="James Peck" userId="ca08c0f0d6309fc9" providerId="LiveId" clId="{56FFE489-8DBF-48C0-AAE0-6541A76989C9}" dt="2024-06-01T05:13:38.073" v="6179" actId="680"/>
        <pc:sldMkLst>
          <pc:docMk/>
          <pc:sldMk cId="910345933" sldId="305"/>
        </pc:sldMkLst>
      </pc:sldChg>
      <pc:sldChg chg="addSp modSp new mod">
        <pc:chgData name="James Peck" userId="ca08c0f0d6309fc9" providerId="LiveId" clId="{56FFE489-8DBF-48C0-AAE0-6541A76989C9}" dt="2024-06-01T05:15:18.662" v="6254" actId="1076"/>
        <pc:sldMkLst>
          <pc:docMk/>
          <pc:sldMk cId="1907417840" sldId="305"/>
        </pc:sldMkLst>
        <pc:spChg chg="mod">
          <ac:chgData name="James Peck" userId="ca08c0f0d6309fc9" providerId="LiveId" clId="{56FFE489-8DBF-48C0-AAE0-6541A76989C9}" dt="2024-06-01T05:15:13.065" v="6253" actId="20577"/>
          <ac:spMkLst>
            <pc:docMk/>
            <pc:sldMk cId="1907417840" sldId="305"/>
            <ac:spMk id="2" creationId="{4A7CF8CB-83FE-BB0A-D897-3ADE201992B6}"/>
          </ac:spMkLst>
        </pc:spChg>
        <pc:picChg chg="add mod">
          <ac:chgData name="James Peck" userId="ca08c0f0d6309fc9" providerId="LiveId" clId="{56FFE489-8DBF-48C0-AAE0-6541A76989C9}" dt="2024-06-01T05:15:18.662" v="6254" actId="1076"/>
          <ac:picMkLst>
            <pc:docMk/>
            <pc:sldMk cId="1907417840" sldId="305"/>
            <ac:picMk id="8" creationId="{1A038769-485F-575F-66D9-CCD184D371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34793-C403-45E7-AE20-7A0DB8B563FF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182CE-E6BA-4FCF-9BBB-B8E850C4E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4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182CE-E6BA-4FCF-9BBB-B8E850C4E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08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182CE-E6BA-4FCF-9BBB-B8E850C4E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58E5-A327-AF07-BC77-9370B6CFB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95B1B-EF85-95AB-DB06-1B2C509EC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0AB22-ADDE-483E-75AB-B4B522C2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E13D-D378-47EC-8251-7EB99186A043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2992C-18B9-7EDF-DB2B-DECF3CD1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ACF3-42E8-165F-08A6-20D602D0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8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294E7-6776-6CDE-2CEB-E35836FBC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D0212-1E9C-E614-97D2-36F9A1E25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C87B4-3A82-A998-9297-F75AE052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1FAE8-BAF0-4256-B90F-E1EBF9C40372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A9FF1-9BD9-E2DD-10BA-22AE7A5B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0E601-E04D-9738-C23D-EBD2222B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5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967C2-A056-CB54-2545-A7B171B11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19169-468F-0C11-AB2A-D838A53DE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D84A1-7F17-FED4-E6F4-8B35B362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1C4E-04C6-4CFE-A9B9-70AF1C091A1A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2FE7B-807C-02FA-5891-A344960C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969A7-BC62-5E2F-F5DB-EE057AC7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1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5BF5-327C-7480-9BE2-5C564C2F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2FBE6-5AEB-F235-4D37-06D2ADA98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3F3D2-364C-3CF8-9739-5FC821B2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48CE-FE3D-44D7-BEAC-270B1F6DA712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51F46-62AE-7BFA-0AB0-E7212B72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532DF-44DC-F499-0D42-AD0FF1AC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7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67DF-9755-AC56-8518-76086B4D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F566B-A1AF-39D5-8014-CC7274931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CF684-4104-C296-23F2-21DFED86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A7F0-6484-409F-AA4C-17B7CB9FFE92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3C45D-3355-6BB1-F73B-9B5E7E431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868F-39EF-59F6-CFA7-283213BE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9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35295-E016-1D3C-3972-9B176BA30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D5DC4-7338-8854-0F1A-6DFC3B737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3990C-0116-F3D2-F836-7733AC5A9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692AE-F4BF-A681-259C-551BA9B1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0D93-DD28-45DD-97A2-7C4CA1B64B03}" type="datetime1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AE1E9-AD1C-4458-63EB-D62475EF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42101-17D8-3D3F-9238-C62FA4F8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4036-B461-1E6F-0A07-81812257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54D3E-AF74-C720-438A-04AAA44F7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F36F8-F4B6-6362-2D00-A7CF7722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67FC2-2B1A-9EF0-8AD9-F65B1A8F6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6FF1B-67DE-125C-C9B8-D63D4112D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A106B4-E408-2B49-0537-349FEE03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AC0D3-805D-45D8-9EE2-01F08D3E970C}" type="datetime1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5D101D-A8EB-57E3-8EC7-AEC71974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B622F-902E-8488-0EE6-E3CE90250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F8FF7-AE3E-BEDC-0F8D-14D7CF1F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2FB1C-AA4A-5A68-F0C5-01E0457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63C6B-6F25-4B06-952B-BC119616BE4E}" type="datetime1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87321-6F5F-EF0A-D21F-E1550011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5B5F9-5E33-D4B7-E2F9-E2178095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29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06D69-662A-2B4B-79C7-414C3F92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73386-401D-4FA9-8784-B737DA23BDD1}" type="datetime1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DC68F-A7EF-542E-57D4-F83B6120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0A5E8-05A9-BAF7-E931-133CD610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77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236E-10EA-25C1-C79E-17728F6C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E6546-0659-5756-F406-1060B897E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C3AA2-2DB2-597C-F123-32AA10EE7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E2B9A-7272-A76D-2ED6-361F09C09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4E69C-FB77-4547-8C64-FFEF2FD763C2}" type="datetime1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6D961-3218-B522-04BA-B9967031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27F2D-EA40-CB84-2637-FD744336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22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D9430-8D90-7710-ED9B-8D4E2CD8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A34A5A-6088-FCC2-992A-BC71956C6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12BD3-1E18-9533-67FE-9E4F883C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C0D67-C9D3-BDB6-9685-B4009149A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4DAEC-C3C1-482D-B745-0E21BB1C643F}" type="datetime1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A34BF-9000-3C8C-AD5F-23DBD82E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2D65B-6354-B707-4591-FFF7A977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18E91-3211-EC83-6C90-C8AF6F12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D378B-6600-8BAA-1FC2-C11C07013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78959-567B-405E-E7EF-69C72F646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55717-7C62-49D9-A66B-62D599A0E175}" type="datetime1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B87DB-29F1-BD79-51EF-4F30E3DC0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B9E2-BA36-DE68-9F77-BC4644993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11A85-DE32-41B1-9D5E-48A29F799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1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AB489C-B591-AD58-B058-2855D00AC8F3}"/>
              </a:ext>
            </a:extLst>
          </p:cNvPr>
          <p:cNvSpPr txBox="1"/>
          <p:nvPr/>
        </p:nvSpPr>
        <p:spPr>
          <a:xfrm>
            <a:off x="796413" y="550606"/>
            <a:ext cx="1139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1</a:t>
            </a:r>
            <a:r>
              <a:rPr lang="en-US" sz="2800" b="1" baseline="30000" dirty="0"/>
              <a:t>st</a:t>
            </a:r>
            <a:r>
              <a:rPr lang="en-US" sz="2800" b="1" dirty="0"/>
              <a:t> Lt. Lloyd Bentsen, Jr. 			      October 16, 1944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CB36C-1779-886E-606F-61A7C4D6AC48}"/>
              </a:ext>
            </a:extLst>
          </p:cNvPr>
          <p:cNvSpPr txBox="1"/>
          <p:nvPr/>
        </p:nvSpPr>
        <p:spPr>
          <a:xfrm>
            <a:off x="5673214" y="1188720"/>
            <a:ext cx="5804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717</a:t>
            </a:r>
            <a:r>
              <a:rPr lang="en-US" sz="2800" b="1" baseline="30000" dirty="0"/>
              <a:t>th</a:t>
            </a:r>
            <a:r>
              <a:rPr lang="en-US" sz="2800" b="1" dirty="0"/>
              <a:t> BS, 449</a:t>
            </a:r>
            <a:r>
              <a:rPr lang="en-US" sz="2800" b="1" baseline="30000" dirty="0"/>
              <a:t>th</a:t>
            </a:r>
            <a:r>
              <a:rPr lang="en-US" sz="2800" b="1" dirty="0"/>
              <a:t> BG</a:t>
            </a:r>
          </a:p>
          <a:p>
            <a:pPr algn="ctr"/>
            <a:r>
              <a:rPr lang="en-US" sz="2800" b="1" dirty="0"/>
              <a:t> B-24 Liberator bomber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2500D-0522-6562-4D5F-D3693A3F11C7}"/>
              </a:ext>
            </a:extLst>
          </p:cNvPr>
          <p:cNvSpPr txBox="1"/>
          <p:nvPr/>
        </p:nvSpPr>
        <p:spPr>
          <a:xfrm>
            <a:off x="3657600" y="27386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STORY #5A </a:t>
            </a:r>
            <a:r>
              <a:rPr lang="en-US" sz="2800" b="1" dirty="0">
                <a:solidFill>
                  <a:srgbClr val="FF0000"/>
                </a:solidFill>
              </a:rPr>
              <a:t>SYNOPSIS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DE324-8D54-4D62-89C8-CD82E3E7E327}"/>
              </a:ext>
            </a:extLst>
          </p:cNvPr>
          <p:cNvSpPr txBox="1"/>
          <p:nvPr/>
        </p:nvSpPr>
        <p:spPr>
          <a:xfrm>
            <a:off x="973394" y="5661063"/>
            <a:ext cx="412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Born- Texas</a:t>
            </a:r>
            <a:br>
              <a:rPr lang="en-US" dirty="0"/>
            </a:br>
            <a:r>
              <a:rPr lang="en-US" dirty="0"/>
              <a:t>23 Years Old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3B5B20-E896-F2F7-86B5-B2D75D10CF22}"/>
              </a:ext>
            </a:extLst>
          </p:cNvPr>
          <p:cNvSpPr txBox="1"/>
          <p:nvPr/>
        </p:nvSpPr>
        <p:spPr>
          <a:xfrm>
            <a:off x="5584723" y="2286000"/>
            <a:ext cx="6341806" cy="535531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Bomber Pilot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Bombing mission to St. Valentin Tank works in Steyr, Austria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Primary target not located- alternate targets bombed including</a:t>
            </a:r>
            <a:br>
              <a:rPr lang="en-US" dirty="0"/>
            </a:br>
            <a:r>
              <a:rPr lang="en-US" dirty="0"/>
              <a:t>St. Vert Marshalling Yard by Bentsen crew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engine inoperative, two engines sporadic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Jettisoned all possible equipment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Landed on Vis successfully with no crew members hurt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Bentsen returned to base that day by P-38 recon plane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Crew returned to base at 1700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650638-5557-A268-82B0-9D2CA0A5CE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2325" r="5580" b="36774"/>
          <a:stretch/>
        </p:blipFill>
        <p:spPr>
          <a:xfrm>
            <a:off x="1563329" y="1279144"/>
            <a:ext cx="2684206" cy="4176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63A202-7209-8A63-52EE-2BDDDC7B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68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35D4-63A4-0D60-BB9A-15C16485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717</a:t>
            </a:r>
            <a:r>
              <a:rPr lang="en-US" baseline="30000" dirty="0"/>
              <a:t>th</a:t>
            </a:r>
            <a:r>
              <a:rPr lang="en-US" dirty="0"/>
              <a:t> Bomb Squadron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E50A4-9E7B-04F6-2AD2-F4F285D0C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825624"/>
            <a:ext cx="7629834" cy="48701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1Lt Bentsen joined the 717</a:t>
            </a:r>
            <a:r>
              <a:rPr lang="en-US" baseline="30000" dirty="0"/>
              <a:t>th</a:t>
            </a:r>
            <a:r>
              <a:rPr lang="en-US" dirty="0"/>
              <a:t> in Grottaglie, Italy </a:t>
            </a:r>
            <a:br>
              <a:rPr lang="en-US" dirty="0"/>
            </a:br>
            <a:r>
              <a:rPr lang="en-US" dirty="0"/>
              <a:t>in July 1944 without a crew</a:t>
            </a:r>
            <a:br>
              <a:rPr lang="en-US" dirty="0"/>
            </a:br>
            <a:endParaRPr lang="en-US" dirty="0"/>
          </a:p>
          <a:p>
            <a:r>
              <a:rPr lang="en-US" dirty="0"/>
              <a:t>Flew missions with operations-assigned crews</a:t>
            </a:r>
            <a:b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kern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kern="0" dirty="0">
                <a:latin typeface="Calibri" panose="020F0502020204030204" pitchFamily="34" charset="0"/>
                <a:cs typeface="Times New Roman" panose="02020603050405020304" pitchFamily="18" charset="0"/>
              </a:rPr>
              <a:t>Shot up by flak on mission to Trieste Port on September 10</a:t>
            </a:r>
            <a:r>
              <a:rPr lang="en-US" kern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kern="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endParaRPr lang="en-US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Landed on friendly field at </a:t>
            </a:r>
            <a:r>
              <a:rPr lang="en-US" kern="0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escara, Italy- </a:t>
            </a:r>
            <a:b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back to </a:t>
            </a:r>
            <a:r>
              <a:rPr lang="en-US" kern="0" dirty="0">
                <a:latin typeface="Calibri" panose="020F0502020204030204" pitchFamily="34" charset="0"/>
                <a:ea typeface="Times New Roman" panose="02020603050405020304" pitchFamily="18" charset="0"/>
              </a:rPr>
              <a:t>Grottaglie at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ea typeface="Times New Roman" panose="02020603050405020304" pitchFamily="18" charset="0"/>
              </a:rPr>
              <a:t>20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30</a:t>
            </a:r>
            <a:b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kern="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Promoted to assistant operations officer</a:t>
            </a:r>
            <a:b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kern="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dirty="0"/>
              <a:t>Bentsen would fly on 46 credited missions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54AF60-BC0B-0E44-61FE-5DBB5B3F5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69" y="118423"/>
            <a:ext cx="1571845" cy="171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CC3F3-7699-54CC-6252-0B52C77D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75" y="1450260"/>
            <a:ext cx="4194810" cy="48348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863B7-C52F-B5B1-21DD-4344720B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6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FA46-0207-94CC-BBA9-22F14740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746"/>
          </a:xfrm>
        </p:spPr>
        <p:txBody>
          <a:bodyPr/>
          <a:lstStyle/>
          <a:p>
            <a:pPr algn="ctr"/>
            <a:r>
              <a:rPr lang="en-US" dirty="0"/>
              <a:t>October 16, 1944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DBC84-9E24-0B43-15AE-D2982D26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012"/>
            <a:ext cx="10515600" cy="49161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Mission to Steyr, Austria – Bentsen crew bombed alternate target St. Vert Marshalling Yard</a:t>
            </a:r>
            <a:br>
              <a:rPr lang="en-US" dirty="0"/>
            </a:br>
            <a:endParaRPr lang="en-US" dirty="0"/>
          </a:p>
          <a:p>
            <a:r>
              <a:rPr lang="en-US" dirty="0"/>
              <a:t>One engine out, two others sporadic</a:t>
            </a:r>
            <a:br>
              <a:rPr lang="en-US" dirty="0"/>
            </a:br>
            <a:endParaRPr lang="en-US" dirty="0"/>
          </a:p>
          <a:p>
            <a:r>
              <a:rPr lang="en-US" dirty="0"/>
              <a:t>Jettisoned all equipment, barely made it to Vis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Successful, but rocky landing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 crew hurt</a:t>
            </a:r>
            <a:br>
              <a:rPr lang="en-US" dirty="0"/>
            </a:br>
            <a:endParaRPr lang="en-US" dirty="0"/>
          </a:p>
          <a:p>
            <a:r>
              <a:rPr lang="en-US" dirty="0"/>
              <a:t>Bentsen returned to base by P-38 and crew later at 1700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Second crew from 719</a:t>
            </a:r>
            <a:r>
              <a:rPr lang="en-US" baseline="30000" dirty="0"/>
              <a:t>th</a:t>
            </a:r>
            <a:r>
              <a:rPr lang="en-US" dirty="0"/>
              <a:t> BS piloted by Lt. William Allen also landed on Vis successfully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62EA6-008C-9C40-535D-660BF8AD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6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83810-2589-1CD0-80BD-C09827DB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Box B-2 led by Lt. Bentsen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AA0FD-87E9-06A5-5F21-870C3D31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8784"/>
            <a:ext cx="5815824" cy="4115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74ABAF-A120-BAB5-ACEB-40A9B84D6B98}"/>
              </a:ext>
            </a:extLst>
          </p:cNvPr>
          <p:cNvSpPr txBox="1"/>
          <p:nvPr/>
        </p:nvSpPr>
        <p:spPr>
          <a:xfrm>
            <a:off x="971741" y="6243484"/>
            <a:ext cx="1012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Mark Coffee, 449</a:t>
            </a:r>
            <a:r>
              <a:rPr lang="en-US" baseline="30000" dirty="0"/>
              <a:t>th</a:t>
            </a:r>
            <a:r>
              <a:rPr lang="en-US" dirty="0"/>
              <a:t> BG Association historian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66511-D330-1060-B8B7-FE3141451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79" y="1554476"/>
            <a:ext cx="4964906" cy="4200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323430-9911-5982-4B51-F9B79697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3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BD77-AFFE-E42E-7D4F-C2AF8C30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3600" dirty="0"/>
              <a:t>Bentsen in plane #52 called Big Fence (navigational aid station) and asked for reading to Vis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4513D-7CDE-053C-97B5-10DB50A8C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861" y="2073463"/>
            <a:ext cx="9688277" cy="3143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6A8114-EDC0-8420-5D77-D4289DFB2455}"/>
              </a:ext>
            </a:extLst>
          </p:cNvPr>
          <p:cNvSpPr txBox="1"/>
          <p:nvPr/>
        </p:nvSpPr>
        <p:spPr>
          <a:xfrm>
            <a:off x="3687097" y="6243484"/>
            <a:ext cx="741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Mark Coffee, 449</a:t>
            </a:r>
            <a:r>
              <a:rPr lang="en-US" baseline="30000" dirty="0"/>
              <a:t>th</a:t>
            </a:r>
            <a:r>
              <a:rPr lang="en-US" dirty="0"/>
              <a:t> BG Association historian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EC718A-C1F2-AC62-263F-34FFAD54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3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32BA-EE07-9CA9-BA3E-124DCFC1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365125"/>
            <a:ext cx="3018504" cy="154233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Account by Tail Gunner S/Sgt Earl Kindred account written later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BFD15-94AB-96C3-72E1-A51873FF1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337" y="0"/>
            <a:ext cx="81982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31D69-8EFA-D69E-A855-9ECE5DFDD0D4}"/>
              </a:ext>
            </a:extLst>
          </p:cNvPr>
          <p:cNvSpPr txBox="1"/>
          <p:nvPr/>
        </p:nvSpPr>
        <p:spPr>
          <a:xfrm>
            <a:off x="285136" y="3383280"/>
            <a:ext cx="33036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CREW:</a:t>
            </a:r>
          </a:p>
          <a:p>
            <a:r>
              <a:rPr lang="en-US" dirty="0"/>
              <a:t>Pilot: 1Lt Lloyd Bentsen</a:t>
            </a:r>
          </a:p>
          <a:p>
            <a:r>
              <a:rPr lang="en-US" dirty="0"/>
              <a:t>Co-Pilot: Unknown</a:t>
            </a:r>
          </a:p>
          <a:p>
            <a:r>
              <a:rPr lang="en-US" dirty="0"/>
              <a:t>Tail Gunner: Earl Kindred</a:t>
            </a:r>
          </a:p>
          <a:p>
            <a:r>
              <a:rPr lang="en-US" dirty="0"/>
              <a:t>Gunner: Vasilios </a:t>
            </a:r>
            <a:br>
              <a:rPr lang="en-US" dirty="0"/>
            </a:br>
            <a:r>
              <a:rPr lang="en-US" dirty="0"/>
              <a:t>    Pappaconstantinou</a:t>
            </a:r>
          </a:p>
          <a:p>
            <a:r>
              <a:rPr lang="en-US" dirty="0"/>
              <a:t>Gunner: Joseph Netsch</a:t>
            </a:r>
          </a:p>
          <a:p>
            <a:r>
              <a:rPr lang="en-US" dirty="0"/>
              <a:t>Engineer: David Snow</a:t>
            </a:r>
          </a:p>
          <a:p>
            <a:r>
              <a:rPr lang="en-US" dirty="0"/>
              <a:t>Radio Opr: Walter Smith</a:t>
            </a:r>
          </a:p>
          <a:p>
            <a:r>
              <a:rPr lang="en-US" dirty="0"/>
              <a:t>Navigator: James Black</a:t>
            </a:r>
          </a:p>
          <a:p>
            <a:r>
              <a:rPr lang="en-US" dirty="0"/>
              <a:t>Bombardier: David Pilcher</a:t>
            </a:r>
          </a:p>
          <a:p>
            <a:r>
              <a:rPr lang="en-US" dirty="0"/>
              <a:t>Waist Gunner: Unknown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A12F6-62A9-9661-DEED-E754C066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5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F84B6F-ABD7-2357-BD06-7A3157E5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493" y="211015"/>
            <a:ext cx="4048690" cy="54419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7AE7B7-6426-FB1F-D29D-9E7EA09E8B5B}"/>
              </a:ext>
            </a:extLst>
          </p:cNvPr>
          <p:cNvSpPr txBox="1"/>
          <p:nvPr/>
        </p:nvSpPr>
        <p:spPr>
          <a:xfrm>
            <a:off x="1477109" y="5928852"/>
            <a:ext cx="1352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“Bentsen Recalls Fear, Valor of his War Years “(Austin_American_Statesman_Sun__Jun_5__1994)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4D8684-2AA1-F82E-0A13-F1EB95566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58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F52AC-C2E2-EE71-2DC6-6ACB26673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18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Lt. William Allen &amp; crew from 719</a:t>
            </a:r>
            <a:r>
              <a:rPr lang="en-US" baseline="30000" dirty="0"/>
              <a:t>th</a:t>
            </a:r>
            <a:r>
              <a:rPr lang="en-US" dirty="0"/>
              <a:t> BS in #6 </a:t>
            </a:r>
            <a:br>
              <a:rPr lang="en-US" dirty="0"/>
            </a:br>
            <a:r>
              <a:rPr lang="en-US" dirty="0"/>
              <a:t>also landed on Vis successfully that day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E6343-38BE-5B59-DE8B-B15A340BF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89" y="1529674"/>
            <a:ext cx="5029902" cy="4186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A0310-A310-EFDD-BB26-B49E0809DDEB}"/>
              </a:ext>
            </a:extLst>
          </p:cNvPr>
          <p:cNvSpPr txBox="1"/>
          <p:nvPr/>
        </p:nvSpPr>
        <p:spPr>
          <a:xfrm>
            <a:off x="3431459" y="6243484"/>
            <a:ext cx="766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Mark Coffee, 449</a:t>
            </a:r>
            <a:r>
              <a:rPr lang="en-US" baseline="30000" dirty="0"/>
              <a:t>th</a:t>
            </a:r>
            <a:r>
              <a:rPr lang="en-US" dirty="0"/>
              <a:t> BG Association historian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26A9C-C8B3-9C0C-D7FB-80734B979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085" y="2433022"/>
            <a:ext cx="6210691" cy="199195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5BEC5A-6CC4-6C39-75CF-37C6E3FF0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5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5CE5-7101-316C-82B8-354EC622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82" y="365124"/>
            <a:ext cx="7886615" cy="4452681"/>
          </a:xfrm>
        </p:spPr>
        <p:txBody>
          <a:bodyPr>
            <a:normAutofit/>
          </a:bodyPr>
          <a:lstStyle/>
          <a:p>
            <a:r>
              <a:rPr lang="en-US" dirty="0"/>
              <a:t>Promoted to Captain &amp; 449</a:t>
            </a:r>
            <a:r>
              <a:rPr lang="en-US" baseline="30000" dirty="0"/>
              <a:t>th</a:t>
            </a:r>
            <a:r>
              <a:rPr lang="en-US" dirty="0"/>
              <a:t> BG</a:t>
            </a:r>
            <a:br>
              <a:rPr lang="en-US" dirty="0"/>
            </a:br>
            <a:r>
              <a:rPr lang="en-US" dirty="0"/>
              <a:t>received Distinguished Unit Badge </a:t>
            </a:r>
            <a:br>
              <a:rPr lang="en-US" dirty="0"/>
            </a:br>
            <a:r>
              <a:rPr lang="en-US" dirty="0"/>
              <a:t>in October 1944 (though he wasn’t on </a:t>
            </a:r>
            <a:r>
              <a:rPr lang="en-US"/>
              <a:t>that April 4</a:t>
            </a:r>
            <a:r>
              <a:rPr lang="en-US" baseline="30000"/>
              <a:t>th</a:t>
            </a:r>
            <a:r>
              <a:rPr lang="en-US"/>
              <a:t> mission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E2D16-C690-72C3-65AC-544C7648A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 b="2221"/>
          <a:stretch/>
        </p:blipFill>
        <p:spPr>
          <a:xfrm>
            <a:off x="8700404" y="140109"/>
            <a:ext cx="2814314" cy="6577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5D9BDD-4703-9414-1E7A-D8D8E186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99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7FD8-68BF-5B08-0492-56AF8CB5F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356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One of the B-24s Bentsen flew</a:t>
            </a:r>
            <a:br>
              <a:rPr lang="en-US" sz="3200" dirty="0"/>
            </a:br>
            <a:r>
              <a:rPr lang="en-US" sz="3200" dirty="0"/>
              <a:t>“Betty Jane” for his wife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3B5E1-9289-D866-1521-5E21F372F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78" y="1091411"/>
            <a:ext cx="5053489" cy="5152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E939A-EE51-A7A3-2D0F-105400572BCF}"/>
              </a:ext>
            </a:extLst>
          </p:cNvPr>
          <p:cNvSpPr txBox="1"/>
          <p:nvPr/>
        </p:nvSpPr>
        <p:spPr>
          <a:xfrm>
            <a:off x="3431459" y="6243484"/>
            <a:ext cx="766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Mark Coffee, 449</a:t>
            </a:r>
            <a:r>
              <a:rPr lang="en-US" baseline="30000" dirty="0"/>
              <a:t>th</a:t>
            </a:r>
            <a:r>
              <a:rPr lang="en-US" dirty="0"/>
              <a:t> BG Association historian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1B1D81-3FA5-3E37-0D48-1FE62D00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7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4A62-01C0-0E69-86C4-6062336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60" y="26275"/>
            <a:ext cx="11032172" cy="133057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Awarded the Distinguished Flying Cross for </a:t>
            </a:r>
            <a:br>
              <a:rPr lang="en-US" dirty="0"/>
            </a:br>
            <a:r>
              <a:rPr lang="en-US" dirty="0"/>
              <a:t>Vis Landing on January 9 1945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781AA-D1C7-6D1C-6919-E5ABE7B0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428" y="1527872"/>
            <a:ext cx="7630590" cy="5087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9393A-6869-E64C-B1C5-0041A8235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9" y="1538478"/>
            <a:ext cx="2057400" cy="37810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573F7-B093-EB2F-B54D-EC3D6C73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0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1E5D-1FC9-A133-0327-F7428A79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365125"/>
            <a:ext cx="5739886" cy="1325563"/>
          </a:xfrm>
        </p:spPr>
        <p:txBody>
          <a:bodyPr/>
          <a:lstStyle/>
          <a:p>
            <a:r>
              <a:rPr lang="en-US" dirty="0"/>
              <a:t>      449</a:t>
            </a:r>
            <a:r>
              <a:rPr lang="en-US" baseline="30000" dirty="0"/>
              <a:t>th</a:t>
            </a:r>
            <a:r>
              <a:rPr lang="en-US" dirty="0"/>
              <a:t>  Bomber Group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E359-AD0B-A473-6DE5-8A5183F2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37" y="2463176"/>
            <a:ext cx="10790135" cy="42039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Grottaglie, Italy -  Nov 1943- April 1945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Three bomber squadrons: 716</a:t>
            </a:r>
            <a:r>
              <a:rPr lang="en-US" baseline="30000" dirty="0"/>
              <a:t>th</a:t>
            </a:r>
            <a:r>
              <a:rPr lang="en-US" dirty="0"/>
              <a:t>, 717</a:t>
            </a:r>
            <a:r>
              <a:rPr lang="en-US" baseline="30000" dirty="0"/>
              <a:t>th</a:t>
            </a:r>
            <a:r>
              <a:rPr lang="en-US" dirty="0"/>
              <a:t>, 718</a:t>
            </a:r>
            <a:r>
              <a:rPr lang="en-US" baseline="30000" dirty="0"/>
              <a:t>th</a:t>
            </a:r>
            <a:r>
              <a:rPr lang="en-US" dirty="0"/>
              <a:t>  </a:t>
            </a:r>
            <a:br>
              <a:rPr lang="en-US" baseline="30000" dirty="0"/>
            </a:br>
            <a:r>
              <a:rPr lang="en-US" dirty="0"/>
              <a:t> and 719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B-24 Liberator heavy bombers with 10-man crews: pilot, co-pilot, </a:t>
            </a:r>
            <a:br>
              <a:rPr lang="en-US" dirty="0"/>
            </a:br>
            <a:r>
              <a:rPr lang="en-US" dirty="0"/>
              <a:t>navigator, bombardier, radio operator/waist gunner, engineer/waist gunner, nose gunner, tail gunner, ball turret gunner, and top gunner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Flew 254 combat missions to France, Italy, Germany, Poland, Austria, Hungary, Rumania, Czechoslovakia and the Balkans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Dropped 14,951 tons of bombs – 135 aircraft lost in combat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434B92-20EF-D3AF-D296-2A4D68F28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12" y="365125"/>
            <a:ext cx="5353050" cy="3190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03BEB-3A5D-2969-00A0-77A7BF6EFC84}"/>
              </a:ext>
            </a:extLst>
          </p:cNvPr>
          <p:cNvSpPr txBox="1"/>
          <p:nvPr/>
        </p:nvSpPr>
        <p:spPr>
          <a:xfrm>
            <a:off x="9979742" y="934065"/>
            <a:ext cx="6194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VIS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24A03-EC17-8E4B-6FE9-E5B7013E64C4}"/>
              </a:ext>
            </a:extLst>
          </p:cNvPr>
          <p:cNvSpPr txBox="1"/>
          <p:nvPr/>
        </p:nvSpPr>
        <p:spPr>
          <a:xfrm>
            <a:off x="10881360" y="2834640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Grottaglie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3213FD-8552-B408-07C8-D549083B802F}"/>
              </a:ext>
            </a:extLst>
          </p:cNvPr>
          <p:cNvSpPr txBox="1"/>
          <p:nvPr/>
        </p:nvSpPr>
        <p:spPr>
          <a:xfrm>
            <a:off x="9202993" y="3556000"/>
            <a:ext cx="2257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285B7F-EB00-8488-1730-1BA303DD9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7" y="365125"/>
            <a:ext cx="1286055" cy="140037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694CE-CB69-89DB-8EC7-1A3B7978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5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0B21-08A6-4436-069F-022CA1A7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Commander of 716</a:t>
            </a:r>
            <a:r>
              <a:rPr lang="en-US" baseline="30000" dirty="0"/>
              <a:t>th</a:t>
            </a:r>
            <a:r>
              <a:rPr lang="en-US" dirty="0"/>
              <a:t> BS from </a:t>
            </a:r>
            <a:br>
              <a:rPr lang="en-US" dirty="0"/>
            </a:br>
            <a:r>
              <a:rPr lang="en-US" dirty="0"/>
              <a:t>November 1944 through February 1945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01A7D0-A11A-04D6-7CD7-061FDACD3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9"/>
          <a:stretch/>
        </p:blipFill>
        <p:spPr>
          <a:xfrm>
            <a:off x="4385189" y="1779178"/>
            <a:ext cx="2766252" cy="3126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AC2CC-855B-EF61-0C4B-5C8E4DDC1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b="35764"/>
          <a:stretch/>
        </p:blipFill>
        <p:spPr>
          <a:xfrm>
            <a:off x="8096101" y="1690688"/>
            <a:ext cx="2175387" cy="4405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C84E55-ABEE-C239-16BA-19D3E2CF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73" y="1779178"/>
            <a:ext cx="3210373" cy="26673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059EBD-70B2-3E7A-4ED0-0DB715DE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64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E169-FB0A-E5A4-D5DE-EEADF0D97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4" y="365125"/>
            <a:ext cx="10990006" cy="696759"/>
          </a:xfrm>
        </p:spPr>
        <p:txBody>
          <a:bodyPr/>
          <a:lstStyle/>
          <a:p>
            <a:pPr algn="ctr"/>
            <a:r>
              <a:rPr lang="en-US" dirty="0"/>
              <a:t>Promoted to Major February 1945 – age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0D7A54-A557-E28D-6693-6EE40FA5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8"/>
          <a:stretch/>
        </p:blipFill>
        <p:spPr>
          <a:xfrm>
            <a:off x="6938443" y="1061884"/>
            <a:ext cx="3381851" cy="5628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2BA378-7620-3B71-5F70-688478475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t="42768" r="8668" b="52904"/>
          <a:stretch/>
        </p:blipFill>
        <p:spPr>
          <a:xfrm>
            <a:off x="1728286" y="6023523"/>
            <a:ext cx="3525272" cy="545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1FC74-62DD-9838-8A04-1C4F166B9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01" y="1150374"/>
            <a:ext cx="3442442" cy="49896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E8ABE-9267-51C5-C042-237B1FD7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82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12D8A-14E0-A3B1-6B10-6AA2BA3D4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93635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Returned to U.S. in April 1945</a:t>
            </a:r>
            <a:br>
              <a:rPr lang="en-US" sz="3200" dirty="0"/>
            </a:br>
            <a:r>
              <a:rPr lang="en-US" sz="3200" dirty="0"/>
              <a:t>saw his son, Lloyd, III (born 9/29/1944) for first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5431E-7E06-B9BF-8907-415EEF63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365" y="1081550"/>
            <a:ext cx="4065270" cy="55635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EB9E-A62F-EF3B-A42D-2EE0E205B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38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945F-6727-6FFC-5428-B34DCA91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Lloyd Bentsen- Post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28692-FB03-BF35-2598-8E4AA0282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538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Separated as Major in 1945 &amp; joined</a:t>
            </a:r>
            <a:br>
              <a:rPr lang="en-US" dirty="0"/>
            </a:br>
            <a:r>
              <a:rPr lang="en-US" dirty="0"/>
              <a:t>Texas State Guard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Retired in 1947 as Lt. Colonel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Served in US Air Force Reserve from 1950-1957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Retired as a Colonel</a:t>
            </a:r>
            <a:br>
              <a:rPr lang="en-US" dirty="0"/>
            </a:br>
            <a:endParaRPr lang="en-US" dirty="0"/>
          </a:p>
          <a:p>
            <a:r>
              <a:rPr lang="en-US" dirty="0"/>
              <a:t> Joined law firm in late 1945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88025-871A-BBE8-1D4D-F59098CFA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88" y="1343184"/>
            <a:ext cx="3798094" cy="51496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1DF0F-803A-3C94-9C77-0D9EDDA1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1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945F-6727-6FFC-5428-B34DCA91F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Political Career 1946-1994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28692-FB03-BF35-2598-8E4AA028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Youngest judge in Hidalgo County, </a:t>
            </a:r>
            <a:br>
              <a:rPr lang="en-US" dirty="0"/>
            </a:br>
            <a:r>
              <a:rPr lang="en-US" dirty="0"/>
              <a:t>Texas in 1946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 Representative 1948-1955</a:t>
            </a:r>
            <a:br>
              <a:rPr lang="en-US" dirty="0"/>
            </a:br>
            <a:endParaRPr lang="en-US" dirty="0"/>
          </a:p>
          <a:p>
            <a:r>
              <a:rPr lang="en-US" dirty="0"/>
              <a:t>Hiatus from politics 1956-1970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Distinguished US Senator 1971-1993</a:t>
            </a:r>
            <a:br>
              <a:rPr lang="en-US" dirty="0"/>
            </a:br>
            <a:endParaRPr lang="en-US" dirty="0"/>
          </a:p>
          <a:p>
            <a:r>
              <a:rPr lang="en-US" dirty="0"/>
              <a:t>Ran for Vice President in 1988 on</a:t>
            </a:r>
            <a:br>
              <a:rPr lang="en-US" dirty="0"/>
            </a:br>
            <a:r>
              <a:rPr lang="en-US" dirty="0"/>
              <a:t>Democratic ticket with Michael Dukakis</a:t>
            </a:r>
            <a:br>
              <a:rPr lang="en-US" dirty="0"/>
            </a:br>
            <a:r>
              <a:rPr lang="en-US" dirty="0"/>
              <a:t>but lost to the Bush/Quayle ticket</a:t>
            </a:r>
            <a:br>
              <a:rPr lang="en-US" dirty="0"/>
            </a:br>
            <a:endParaRPr lang="en-US" dirty="0"/>
          </a:p>
          <a:p>
            <a:r>
              <a:rPr lang="en-US" dirty="0"/>
              <a:t>Treasury Secretary 1993-4 under Clinton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5573D8-1177-877C-D410-9CC99AD9A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515" y="884441"/>
            <a:ext cx="2309813" cy="574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12D8FA-E553-5890-1B18-0B48CBBDE6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39"/>
          <a:stretch/>
        </p:blipFill>
        <p:spPr>
          <a:xfrm>
            <a:off x="5951564" y="1541206"/>
            <a:ext cx="2589619" cy="1170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3315C4-E1B3-C1DF-3186-D2C71EB76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14" y="2846182"/>
            <a:ext cx="2421117" cy="3925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DCE89-727D-382A-DE3D-0BF2B75B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58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EA18-C3BB-EECB-91A0-C24772C2F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44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Famous 1988 VP debate zinger </a:t>
            </a:r>
            <a:br>
              <a:rPr lang="en-US" dirty="0"/>
            </a:br>
            <a:r>
              <a:rPr lang="en-US" dirty="0"/>
              <a:t>aimed </a:t>
            </a:r>
            <a:r>
              <a:rPr lang="en-US"/>
              <a:t>at opponent </a:t>
            </a:r>
            <a:r>
              <a:rPr lang="en-US" dirty="0"/>
              <a:t>Senator Quayle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D20F8-6CC6-DE9E-A68E-73C054278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2724" r="5508" b="22294"/>
          <a:stretch/>
        </p:blipFill>
        <p:spPr>
          <a:xfrm>
            <a:off x="3039403" y="1507920"/>
            <a:ext cx="6113194" cy="4130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D180F-7385-2038-D05C-E017CEE04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187" y="6035040"/>
            <a:ext cx="3421626" cy="4578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159B64-1299-1F30-8407-4292D9E1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22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C3CF-3BDA-52E2-4768-CF7CB66E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9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Keynote speaker at two </a:t>
            </a:r>
            <a:br>
              <a:rPr lang="en-US" dirty="0"/>
            </a:br>
            <a:r>
              <a:rPr lang="en-US" dirty="0"/>
              <a:t>450</a:t>
            </a:r>
            <a:r>
              <a:rPr lang="en-US" baseline="30000" dirty="0"/>
              <a:t>th</a:t>
            </a:r>
            <a:r>
              <a:rPr lang="en-US" dirty="0"/>
              <a:t> BG Association reunions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9E62B-44A4-E22C-C22D-0E259770D8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 b="46523"/>
          <a:stretch/>
        </p:blipFill>
        <p:spPr>
          <a:xfrm>
            <a:off x="2914580" y="1553497"/>
            <a:ext cx="6362840" cy="4580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5F0C8-F942-D318-92D9-E248EC6D1515}"/>
              </a:ext>
            </a:extLst>
          </p:cNvPr>
          <p:cNvSpPr txBox="1"/>
          <p:nvPr/>
        </p:nvSpPr>
        <p:spPr>
          <a:xfrm>
            <a:off x="3460955" y="6243484"/>
            <a:ext cx="777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Mark Coffee, 449</a:t>
            </a:r>
            <a:r>
              <a:rPr lang="en-US" baseline="30000" dirty="0"/>
              <a:t>th</a:t>
            </a:r>
            <a:r>
              <a:rPr lang="en-US" dirty="0"/>
              <a:t> BG Association historian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74334-0DA0-9D09-A4FB-276A4FBA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45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E50B-010D-6851-0ED7-AAA1422D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in Peace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90BF9-918B-3E2A-5A14-21E49194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" y="1825625"/>
            <a:ext cx="1123581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War Hero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Dedicated and effective politician </a:t>
            </a:r>
            <a:br>
              <a:rPr lang="en-US" dirty="0"/>
            </a:br>
            <a:endParaRPr lang="en-US" dirty="0"/>
          </a:p>
          <a:p>
            <a:r>
              <a:rPr lang="en-US" dirty="0"/>
              <a:t>Successful Texas businessman 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Presidential Medal of Freedom in 1999 </a:t>
            </a:r>
            <a:br>
              <a:rPr lang="en-US" dirty="0"/>
            </a:br>
            <a:r>
              <a:rPr lang="en-US" dirty="0"/>
              <a:t>for his service to the country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Died at age 85 in 2006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6B64E-C772-C7C2-71AD-F412C24348C3}"/>
              </a:ext>
            </a:extLst>
          </p:cNvPr>
          <p:cNvSpPr txBox="1"/>
          <p:nvPr/>
        </p:nvSpPr>
        <p:spPr>
          <a:xfrm>
            <a:off x="8288594" y="61769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DBDCA-AB9E-AC67-A0F4-7B56B26CF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998" y="3964690"/>
            <a:ext cx="3439005" cy="2638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69585-1D9C-B758-C754-33931AFF9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78" y="86379"/>
            <a:ext cx="3048000" cy="37757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38C5E-0408-242D-EFEC-103F89BC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23B7-2FA7-9741-D915-01D40345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38" y="365125"/>
            <a:ext cx="1632155" cy="765585"/>
          </a:xfrm>
        </p:spPr>
        <p:txBody>
          <a:bodyPr>
            <a:normAutofit/>
          </a:bodyPr>
          <a:lstStyle/>
          <a:p>
            <a:r>
              <a:rPr lang="en-US" sz="1600" dirty="0"/>
              <a:t>Grottaglie Airfield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5CF09-3A84-62F0-11D6-EF48E957D00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331" y="0"/>
            <a:ext cx="7939218" cy="63059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624D-D8C6-22EB-85FC-257E6EC4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13C141-EC8C-91FA-6619-7ED92A96E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71" y="339851"/>
            <a:ext cx="6291664" cy="6040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5004C-B42F-8D5B-F376-45B38A3F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057" y="339851"/>
            <a:ext cx="6265943" cy="49655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C7A4DF-4C06-624A-23CC-2E13F84D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15C4-2D57-2783-50D2-D9A23694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4567"/>
          </a:xfrm>
        </p:spPr>
        <p:txBody>
          <a:bodyPr/>
          <a:lstStyle/>
          <a:p>
            <a:pPr algn="ctr"/>
            <a:r>
              <a:rPr lang="en-US" dirty="0"/>
              <a:t>Lloyd Millard Bentsen, Jr.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6892E-F3A3-3D09-2203-149799567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7" y="1474840"/>
            <a:ext cx="7128387" cy="456216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Born on February 11, 1921 in Mission, Texas &amp; </a:t>
            </a:r>
            <a:br>
              <a:rPr lang="en-US" dirty="0"/>
            </a:br>
            <a:r>
              <a:rPr lang="en-US" dirty="0"/>
              <a:t>grew up there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Son of Lloyd Millard Bentsen, Sr. &amp; Edna Colbath</a:t>
            </a:r>
            <a:br>
              <a:rPr lang="en-US" dirty="0"/>
            </a:br>
            <a:endParaRPr lang="en-US" dirty="0"/>
          </a:p>
          <a:p>
            <a:r>
              <a:rPr lang="en-US" dirty="0"/>
              <a:t>Two brothers and a sister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Father was real estate developer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Graduated Sharyland H.S. in 1936 at age 15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Eagle Scout</a:t>
            </a:r>
            <a:br>
              <a:rPr lang="en-US" dirty="0"/>
            </a:br>
            <a:endParaRPr lang="en-US" dirty="0"/>
          </a:p>
          <a:p>
            <a:r>
              <a:rPr lang="en-US" dirty="0"/>
              <a:t>Graduated Univ. of Texas Law School in 1942, admitted to the bar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C9836-9D18-EA85-7E9B-7D0648CB7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44" y="1182583"/>
            <a:ext cx="3040380" cy="42438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596BD-A496-00A6-9F34-A2792AE7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4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38348-E62F-F2EB-9631-9DEC55B89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8" y="776750"/>
            <a:ext cx="6302502" cy="4145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F4E57E-1D5D-EDDB-C1B1-0ACD8D9DF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39" y="449580"/>
            <a:ext cx="3918585" cy="5958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38AD0-DB1D-0B5E-13A8-DA5543B3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7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315C4-2D57-2783-50D2-D9A23694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04567"/>
          </a:xfrm>
        </p:spPr>
        <p:txBody>
          <a:bodyPr/>
          <a:lstStyle/>
          <a:p>
            <a:r>
              <a:rPr lang="en-US" dirty="0"/>
              <a:t>  Military Career – 1942-1945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6892E-F3A3-3D09-2203-149799567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533830"/>
            <a:ext cx="6725265" cy="54667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Enlisted on April 11, 1942 at age 21</a:t>
            </a:r>
            <a:br>
              <a:rPr lang="en-US" dirty="0"/>
            </a:br>
            <a:endParaRPr lang="en-US" dirty="0"/>
          </a:p>
          <a:p>
            <a:r>
              <a:rPr lang="en-US" dirty="0"/>
              <a:t>11 Bentsens from Mission enlisted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Commissioned October 28, 1942- stationed with AF HQ staff in Wash. D.C.</a:t>
            </a:r>
            <a:br>
              <a:rPr lang="en-US" dirty="0"/>
            </a:br>
            <a:endParaRPr lang="en-US" dirty="0"/>
          </a:p>
          <a:p>
            <a:r>
              <a:rPr lang="en-US" dirty="0"/>
              <a:t>4 months in Brazil on an AAF intelligence mission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Transferred to flight training school in Nashville in June 1943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Married Beryl Ann Longino Nov 27, 1943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202122"/>
                </a:solidFill>
                <a:highlight>
                  <a:srgbClr val="FFFFFF"/>
                </a:highlight>
              </a:rPr>
              <a:t>Lived in Columbus, Mississippi after marriage while in flight training</a:t>
            </a:r>
            <a:br>
              <a:rPr lang="en-US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1C33C-43E2-C5A2-7192-E7D456F9B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07" y="1337186"/>
            <a:ext cx="3761423" cy="33632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F25C1-D822-57FE-A60B-2AF77D01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2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9A5FB9-5BA5-AEA9-3209-D1121F276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7181"/>
            <a:ext cx="4852988" cy="624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1BCE8-E440-0C97-3E7E-D0D539120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10"/>
          <a:stretch/>
        </p:blipFill>
        <p:spPr>
          <a:xfrm>
            <a:off x="1091619" y="817686"/>
            <a:ext cx="3810531" cy="406894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58237-549C-18F4-B7B3-232658BE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9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B5726-07A2-2245-999A-CA9F796BA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64" y="521110"/>
            <a:ext cx="6331975" cy="3765755"/>
          </a:xfrm>
        </p:spPr>
        <p:txBody>
          <a:bodyPr/>
          <a:lstStyle/>
          <a:p>
            <a:r>
              <a:rPr lang="en-US" dirty="0"/>
              <a:t>Graduated from Columbus Army Flying School Jan. 15, 1944 &amp; received his silver wings</a:t>
            </a:r>
            <a:br>
              <a:rPr lang="en-US" dirty="0"/>
            </a:br>
            <a:endParaRPr lang="en-US" dirty="0"/>
          </a:p>
          <a:p>
            <a:r>
              <a:rPr lang="en-US" dirty="0"/>
              <a:t>B-24 flight training and other training through June 1944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45603-AEBD-8D55-2CDC-1608D3BB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"/>
          <a:stretch/>
        </p:blipFill>
        <p:spPr>
          <a:xfrm>
            <a:off x="8067564" y="5743"/>
            <a:ext cx="2351151" cy="6562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CD763-B991-3486-6240-597A0B7CF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84"/>
          <a:stretch/>
        </p:blipFill>
        <p:spPr>
          <a:xfrm>
            <a:off x="2080038" y="3429000"/>
            <a:ext cx="2770632" cy="21794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EB12E3-0155-D0F5-6555-B586A28B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11A85-DE32-41B1-9D5E-48A29F799A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6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8233</TotalTime>
  <Words>1015</Words>
  <Application>Microsoft Office PowerPoint</Application>
  <PresentationFormat>Widescreen</PresentationFormat>
  <Paragraphs>134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      449th  Bomber Group </vt:lpstr>
      <vt:lpstr>Grottaglie Airfield</vt:lpstr>
      <vt:lpstr>PowerPoint Presentation</vt:lpstr>
      <vt:lpstr>Lloyd Millard Bentsen, Jr. </vt:lpstr>
      <vt:lpstr>PowerPoint Presentation</vt:lpstr>
      <vt:lpstr>  Military Career – 1942-1945</vt:lpstr>
      <vt:lpstr>PowerPoint Presentation</vt:lpstr>
      <vt:lpstr>PowerPoint Presentation</vt:lpstr>
      <vt:lpstr>717th Bomb Squadron</vt:lpstr>
      <vt:lpstr>October 16, 1944</vt:lpstr>
      <vt:lpstr>Box B-2 led by Lt. Bentsen</vt:lpstr>
      <vt:lpstr> Bentsen in plane #52 called Big Fence (navigational aid station) and asked for reading to Vis</vt:lpstr>
      <vt:lpstr>Account by Tail Gunner S/Sgt Earl Kindred account written later</vt:lpstr>
      <vt:lpstr>PowerPoint Presentation</vt:lpstr>
      <vt:lpstr> Lt. William Allen &amp; crew from 719th BS in #6  also landed on Vis successfully that day </vt:lpstr>
      <vt:lpstr>Promoted to Captain &amp; 449th BG received Distinguished Unit Badge  in October 1944 (though he wasn’t on that April 4th mission)  </vt:lpstr>
      <vt:lpstr>One of the B-24s Bentsen flew “Betty Jane” for his wife</vt:lpstr>
      <vt:lpstr>Awarded the Distinguished Flying Cross for  Vis Landing on January 9 1945</vt:lpstr>
      <vt:lpstr>Commander of 716th BS from  November 1944 through February 1945</vt:lpstr>
      <vt:lpstr>Promoted to Major February 1945 – age 24</vt:lpstr>
      <vt:lpstr>Returned to U.S. in April 1945 saw his son, Lloyd, III (born 9/29/1944) for first time</vt:lpstr>
      <vt:lpstr>Lloyd Bentsen- Post War</vt:lpstr>
      <vt:lpstr>Political Career 1946-1994</vt:lpstr>
      <vt:lpstr>Famous 1988 VP debate zinger  aimed at opponent Senator Quayle</vt:lpstr>
      <vt:lpstr>Keynote speaker at two  450th BG Association reunions</vt:lpstr>
      <vt:lpstr>Rest in Peace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Peck</dc:creator>
  <cp:lastModifiedBy>James Peck</cp:lastModifiedBy>
  <cp:revision>1</cp:revision>
  <dcterms:created xsi:type="dcterms:W3CDTF">2024-05-30T21:46:15Z</dcterms:created>
  <dcterms:modified xsi:type="dcterms:W3CDTF">2024-06-14T19:23:40Z</dcterms:modified>
</cp:coreProperties>
</file>