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61" r:id="rId3"/>
    <p:sldId id="264" r:id="rId4"/>
    <p:sldId id="266" r:id="rId5"/>
    <p:sldId id="267" r:id="rId6"/>
    <p:sldId id="269" r:id="rId7"/>
    <p:sldId id="262" r:id="rId8"/>
    <p:sldId id="265" r:id="rId9"/>
    <p:sldId id="273" r:id="rId10"/>
    <p:sldId id="274" r:id="rId11"/>
    <p:sldId id="270" r:id="rId12"/>
    <p:sldId id="288" r:id="rId13"/>
    <p:sldId id="271" r:id="rId14"/>
    <p:sldId id="289" r:id="rId15"/>
    <p:sldId id="290" r:id="rId16"/>
    <p:sldId id="291" r:id="rId17"/>
    <p:sldId id="292" r:id="rId18"/>
    <p:sldId id="293" r:id="rId19"/>
    <p:sldId id="294" r:id="rId20"/>
    <p:sldId id="287" r:id="rId21"/>
    <p:sldId id="296" r:id="rId22"/>
    <p:sldId id="305" r:id="rId23"/>
    <p:sldId id="295" r:id="rId24"/>
    <p:sldId id="297" r:id="rId25"/>
    <p:sldId id="299" r:id="rId26"/>
    <p:sldId id="298" r:id="rId27"/>
    <p:sldId id="300" r:id="rId28"/>
    <p:sldId id="301" r:id="rId29"/>
    <p:sldId id="302" r:id="rId30"/>
    <p:sldId id="306" r:id="rId31"/>
    <p:sldId id="303" r:id="rId32"/>
    <p:sldId id="30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FE489-8DBF-48C0-AAE0-6541A76989C9}" v="78" dt="2024-06-08T18:46:29.6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Peck" userId="ca08c0f0d6309fc9" providerId="LiveId" clId="{56FFE489-8DBF-48C0-AAE0-6541A76989C9}"/>
    <pc:docChg chg="undo redo custSel addSld delSld modSld sldOrd">
      <pc:chgData name="James Peck" userId="ca08c0f0d6309fc9" providerId="LiveId" clId="{56FFE489-8DBF-48C0-AAE0-6541A76989C9}" dt="2024-06-14T00:00:23.464" v="7401" actId="20577"/>
      <pc:docMkLst>
        <pc:docMk/>
      </pc:docMkLst>
      <pc:sldChg chg="addSp modSp mod">
        <pc:chgData name="James Peck" userId="ca08c0f0d6309fc9" providerId="LiveId" clId="{56FFE489-8DBF-48C0-AAE0-6541A76989C9}" dt="2024-06-14T00:00:23.464" v="7401" actId="20577"/>
        <pc:sldMkLst>
          <pc:docMk/>
          <pc:sldMk cId="1725768897" sldId="257"/>
        </pc:sldMkLst>
        <pc:spChg chg="add mod">
          <ac:chgData name="James Peck" userId="ca08c0f0d6309fc9" providerId="LiveId" clId="{56FFE489-8DBF-48C0-AAE0-6541A76989C9}" dt="2024-06-01T01:38:47.796" v="3447" actId="20577"/>
          <ac:spMkLst>
            <pc:docMk/>
            <pc:sldMk cId="1725768897" sldId="257"/>
            <ac:spMk id="2" creationId="{B5B7F2F3-D733-F76C-F079-1E8C46A05748}"/>
          </ac:spMkLst>
        </pc:spChg>
        <pc:spChg chg="mod">
          <ac:chgData name="James Peck" userId="ca08c0f0d6309fc9" providerId="LiveId" clId="{56FFE489-8DBF-48C0-AAE0-6541A76989C9}" dt="2024-06-14T00:00:23.464" v="7401" actId="20577"/>
          <ac:spMkLst>
            <pc:docMk/>
            <pc:sldMk cId="1725768897" sldId="257"/>
            <ac:spMk id="7" creationId="{94A2500D-0522-6562-4D5F-D3693A3F11C7}"/>
          </ac:spMkLst>
        </pc:spChg>
        <pc:spChg chg="mod">
          <ac:chgData name="James Peck" userId="ca08c0f0d6309fc9" providerId="LiveId" clId="{56FFE489-8DBF-48C0-AAE0-6541A76989C9}" dt="2024-06-01T01:30:25.646" v="3085" actId="14100"/>
          <ac:spMkLst>
            <pc:docMk/>
            <pc:sldMk cId="1725768897" sldId="257"/>
            <ac:spMk id="12" creationId="{AF3DE324-8D54-4D62-89C8-CD82E3E7E327}"/>
          </ac:spMkLst>
        </pc:spChg>
        <pc:spChg chg="mod">
          <ac:chgData name="James Peck" userId="ca08c0f0d6309fc9" providerId="LiveId" clId="{56FFE489-8DBF-48C0-AAE0-6541A76989C9}" dt="2024-05-31T18:43:54.322" v="1933" actId="313"/>
          <ac:spMkLst>
            <pc:docMk/>
            <pc:sldMk cId="1725768897" sldId="257"/>
            <ac:spMk id="17" creationId="{EC3B5B20-E896-F2F7-86B5-B2D75D10CF22}"/>
          </ac:spMkLst>
        </pc:spChg>
        <pc:picChg chg="mod">
          <ac:chgData name="James Peck" userId="ca08c0f0d6309fc9" providerId="LiveId" clId="{56FFE489-8DBF-48C0-AAE0-6541A76989C9}" dt="2024-06-01T01:30:20.821" v="3084" actId="1076"/>
          <ac:picMkLst>
            <pc:docMk/>
            <pc:sldMk cId="1725768897" sldId="257"/>
            <ac:picMk id="3" creationId="{C52CE10F-287D-A9BD-2506-45477F7C9BC5}"/>
          </ac:picMkLst>
        </pc:picChg>
      </pc:sldChg>
      <pc:sldChg chg="addSp delSp modSp mod">
        <pc:chgData name="James Peck" userId="ca08c0f0d6309fc9" providerId="LiveId" clId="{56FFE489-8DBF-48C0-AAE0-6541A76989C9}" dt="2024-06-01T01:39:18.481" v="3451" actId="14100"/>
        <pc:sldMkLst>
          <pc:docMk/>
          <pc:sldMk cId="2081658880" sldId="261"/>
        </pc:sldMkLst>
        <pc:spChg chg="mod">
          <ac:chgData name="James Peck" userId="ca08c0f0d6309fc9" providerId="LiveId" clId="{56FFE489-8DBF-48C0-AAE0-6541A76989C9}" dt="2024-05-30T22:21:05.598" v="368" actId="20577"/>
          <ac:spMkLst>
            <pc:docMk/>
            <pc:sldMk cId="2081658880" sldId="261"/>
            <ac:spMk id="2" creationId="{85A81E5D-1FC9-A133-0327-F7428A795EA1}"/>
          </ac:spMkLst>
        </pc:spChg>
        <pc:spChg chg="mod">
          <ac:chgData name="James Peck" userId="ca08c0f0d6309fc9" providerId="LiveId" clId="{56FFE489-8DBF-48C0-AAE0-6541A76989C9}" dt="2024-05-30T22:35:39.220" v="772" actId="20577"/>
          <ac:spMkLst>
            <pc:docMk/>
            <pc:sldMk cId="2081658880" sldId="261"/>
            <ac:spMk id="3" creationId="{95A8E359-AD0B-A473-6DE5-8A5183F24E28}"/>
          </ac:spMkLst>
        </pc:spChg>
        <pc:spChg chg="add mod">
          <ac:chgData name="James Peck" userId="ca08c0f0d6309fc9" providerId="LiveId" clId="{56FFE489-8DBF-48C0-AAE0-6541A76989C9}" dt="2024-06-01T01:39:18.481" v="3451" actId="14100"/>
          <ac:spMkLst>
            <pc:docMk/>
            <pc:sldMk cId="2081658880" sldId="261"/>
            <ac:spMk id="4" creationId="{8A3213FD-8552-B408-07C8-D549083B802F}"/>
          </ac:spMkLst>
        </pc:spChg>
        <pc:spChg chg="mod">
          <ac:chgData name="James Peck" userId="ca08c0f0d6309fc9" providerId="LiveId" clId="{56FFE489-8DBF-48C0-AAE0-6541A76989C9}" dt="2024-05-30T22:22:18.570" v="388" actId="20577"/>
          <ac:spMkLst>
            <pc:docMk/>
            <pc:sldMk cId="2081658880" sldId="261"/>
            <ac:spMk id="9" creationId="{BB724A03-EC17-8E4B-6FE9-E5B7013E64C4}"/>
          </ac:spMkLst>
        </pc:spChg>
        <pc:picChg chg="add mod">
          <ac:chgData name="James Peck" userId="ca08c0f0d6309fc9" providerId="LiveId" clId="{56FFE489-8DBF-48C0-AAE0-6541A76989C9}" dt="2024-05-30T22:21:57.587" v="372" actId="1076"/>
          <ac:picMkLst>
            <pc:docMk/>
            <pc:sldMk cId="2081658880" sldId="261"/>
            <ac:picMk id="6" creationId="{86FC7816-A740-394E-92F5-04552D67952B}"/>
          </ac:picMkLst>
        </pc:picChg>
        <pc:picChg chg="del mod">
          <ac:chgData name="James Peck" userId="ca08c0f0d6309fc9" providerId="LiveId" clId="{56FFE489-8DBF-48C0-AAE0-6541A76989C9}" dt="2024-05-30T22:21:02.152" v="365" actId="478"/>
          <ac:picMkLst>
            <pc:docMk/>
            <pc:sldMk cId="2081658880" sldId="261"/>
            <ac:picMk id="11" creationId="{9CC463BA-C11C-D2F6-F6DC-235460FD1AC8}"/>
          </ac:picMkLst>
        </pc:picChg>
      </pc:sldChg>
      <pc:sldChg chg="addSp delSp modSp mod">
        <pc:chgData name="James Peck" userId="ca08c0f0d6309fc9" providerId="LiveId" clId="{56FFE489-8DBF-48C0-AAE0-6541A76989C9}" dt="2024-06-01T01:40:47.777" v="3464" actId="1076"/>
        <pc:sldMkLst>
          <pc:docMk/>
          <pc:sldMk cId="1938665383" sldId="262"/>
        </pc:sldMkLst>
        <pc:spChg chg="mod">
          <ac:chgData name="James Peck" userId="ca08c0f0d6309fc9" providerId="LiveId" clId="{56FFE489-8DBF-48C0-AAE0-6541A76989C9}" dt="2024-05-31T18:03:53.746" v="1566" actId="5793"/>
          <ac:spMkLst>
            <pc:docMk/>
            <pc:sldMk cId="1938665383" sldId="262"/>
            <ac:spMk id="2" creationId="{A9EE35D4-63A4-0D60-BB9A-15C16485B9B6}"/>
          </ac:spMkLst>
        </pc:spChg>
        <pc:spChg chg="mod">
          <ac:chgData name="James Peck" userId="ca08c0f0d6309fc9" providerId="LiveId" clId="{56FFE489-8DBF-48C0-AAE0-6541A76989C9}" dt="2024-05-31T18:57:13.135" v="2303" actId="14100"/>
          <ac:spMkLst>
            <pc:docMk/>
            <pc:sldMk cId="1938665383" sldId="262"/>
            <ac:spMk id="3" creationId="{7E3E50A4-9E7B-04F6-2AD2-F4F285D0C5A6}"/>
          </ac:spMkLst>
        </pc:spChg>
        <pc:spChg chg="add mod">
          <ac:chgData name="James Peck" userId="ca08c0f0d6309fc9" providerId="LiveId" clId="{56FFE489-8DBF-48C0-AAE0-6541A76989C9}" dt="2024-06-01T01:39:52.022" v="3458" actId="14100"/>
          <ac:spMkLst>
            <pc:docMk/>
            <pc:sldMk cId="1938665383" sldId="262"/>
            <ac:spMk id="7" creationId="{CBE9C09C-3BEE-23C9-07A7-F9C28DA4E704}"/>
          </ac:spMkLst>
        </pc:spChg>
        <pc:spChg chg="add mod">
          <ac:chgData name="James Peck" userId="ca08c0f0d6309fc9" providerId="LiveId" clId="{56FFE489-8DBF-48C0-AAE0-6541A76989C9}" dt="2024-06-01T01:40:03.255" v="3459"/>
          <ac:spMkLst>
            <pc:docMk/>
            <pc:sldMk cId="1938665383" sldId="262"/>
            <ac:spMk id="8" creationId="{6DBCC380-7026-3FCA-1953-EA40090B4135}"/>
          </ac:spMkLst>
        </pc:spChg>
        <pc:spChg chg="add mod">
          <ac:chgData name="James Peck" userId="ca08c0f0d6309fc9" providerId="LiveId" clId="{56FFE489-8DBF-48C0-AAE0-6541A76989C9}" dt="2024-06-01T01:40:14.721" v="3460"/>
          <ac:spMkLst>
            <pc:docMk/>
            <pc:sldMk cId="1938665383" sldId="262"/>
            <ac:spMk id="9" creationId="{64A89AB2-7FFC-2132-8E29-29229FBC3623}"/>
          </ac:spMkLst>
        </pc:spChg>
        <pc:spChg chg="add mod">
          <ac:chgData name="James Peck" userId="ca08c0f0d6309fc9" providerId="LiveId" clId="{56FFE489-8DBF-48C0-AAE0-6541A76989C9}" dt="2024-06-01T01:40:47.777" v="3464" actId="1076"/>
          <ac:spMkLst>
            <pc:docMk/>
            <pc:sldMk cId="1938665383" sldId="262"/>
            <ac:spMk id="10" creationId="{34BC7AA3-DBAB-DEEE-291E-3C566DBA9D06}"/>
          </ac:spMkLst>
        </pc:spChg>
        <pc:picChg chg="del">
          <ac:chgData name="James Peck" userId="ca08c0f0d6309fc9" providerId="LiveId" clId="{56FFE489-8DBF-48C0-AAE0-6541A76989C9}" dt="2024-05-31T18:04:04.009" v="1567" actId="478"/>
          <ac:picMkLst>
            <pc:docMk/>
            <pc:sldMk cId="1938665383" sldId="262"/>
            <ac:picMk id="4" creationId="{337539E0-4EE2-B3C9-DC27-D7619D5D712B}"/>
          </ac:picMkLst>
        </pc:picChg>
        <pc:picChg chg="add mod">
          <ac:chgData name="James Peck" userId="ca08c0f0d6309fc9" providerId="LiveId" clId="{56FFE489-8DBF-48C0-AAE0-6541A76989C9}" dt="2024-05-31T18:43:02.936" v="1912" actId="1076"/>
          <ac:picMkLst>
            <pc:docMk/>
            <pc:sldMk cId="1938665383" sldId="262"/>
            <ac:picMk id="5" creationId="{98DED554-D52D-2CE5-0983-A055BD2F9A84}"/>
          </ac:picMkLst>
        </pc:picChg>
        <pc:picChg chg="add mod modCrop">
          <ac:chgData name="James Peck" userId="ca08c0f0d6309fc9" providerId="LiveId" clId="{56FFE489-8DBF-48C0-AAE0-6541A76989C9}" dt="2024-05-31T18:05:02.537" v="1571" actId="1076"/>
          <ac:picMkLst>
            <pc:docMk/>
            <pc:sldMk cId="1938665383" sldId="262"/>
            <ac:picMk id="6" creationId="{39DA870F-FD13-C2A7-D181-29971052A3F6}"/>
          </ac:picMkLst>
        </pc:picChg>
      </pc:sldChg>
      <pc:sldChg chg="addSp delSp modSp mod">
        <pc:chgData name="James Peck" userId="ca08c0f0d6309fc9" providerId="LiveId" clId="{56FFE489-8DBF-48C0-AAE0-6541A76989C9}" dt="2024-06-06T18:53:56.854" v="7399" actId="207"/>
        <pc:sldMkLst>
          <pc:docMk/>
          <pc:sldMk cId="3676449282" sldId="264"/>
        </pc:sldMkLst>
        <pc:spChg chg="mod">
          <ac:chgData name="James Peck" userId="ca08c0f0d6309fc9" providerId="LiveId" clId="{56FFE489-8DBF-48C0-AAE0-6541A76989C9}" dt="2024-05-30T22:38:18.077" v="801" actId="20577"/>
          <ac:spMkLst>
            <pc:docMk/>
            <pc:sldMk cId="3676449282" sldId="264"/>
            <ac:spMk id="2" creationId="{A61315C4-2D57-2783-50D2-D9A2369464BC}"/>
          </ac:spMkLst>
        </pc:spChg>
        <pc:spChg chg="mod">
          <ac:chgData name="James Peck" userId="ca08c0f0d6309fc9" providerId="LiveId" clId="{56FFE489-8DBF-48C0-AAE0-6541A76989C9}" dt="2024-06-05T19:56:34.527" v="7001" actId="20577"/>
          <ac:spMkLst>
            <pc:docMk/>
            <pc:sldMk cId="3676449282" sldId="264"/>
            <ac:spMk id="3" creationId="{5026892E-F3A3-3D09-2203-1497995676C5}"/>
          </ac:spMkLst>
        </pc:spChg>
        <pc:spChg chg="add mod">
          <ac:chgData name="James Peck" userId="ca08c0f0d6309fc9" providerId="LiveId" clId="{56FFE489-8DBF-48C0-AAE0-6541A76989C9}" dt="2024-06-06T18:53:56.854" v="7399" actId="207"/>
          <ac:spMkLst>
            <pc:docMk/>
            <pc:sldMk cId="3676449282" sldId="264"/>
            <ac:spMk id="7" creationId="{FDB17844-E34E-A15E-6EE3-28FE128B3910}"/>
          </ac:spMkLst>
        </pc:spChg>
        <pc:picChg chg="add del mod">
          <ac:chgData name="James Peck" userId="ca08c0f0d6309fc9" providerId="LiveId" clId="{56FFE489-8DBF-48C0-AAE0-6541A76989C9}" dt="2024-06-01T02:19:16.621" v="4087" actId="478"/>
          <ac:picMkLst>
            <pc:docMk/>
            <pc:sldMk cId="3676449282" sldId="264"/>
            <ac:picMk id="5" creationId="{72359E52-A845-BD2A-681C-D474A18C2242}"/>
          </ac:picMkLst>
        </pc:picChg>
        <pc:picChg chg="add mod">
          <ac:chgData name="James Peck" userId="ca08c0f0d6309fc9" providerId="LiveId" clId="{56FFE489-8DBF-48C0-AAE0-6541A76989C9}" dt="2024-06-05T19:56:50.177" v="7003" actId="1076"/>
          <ac:picMkLst>
            <pc:docMk/>
            <pc:sldMk cId="3676449282" sldId="264"/>
            <ac:picMk id="6" creationId="{5907C604-C38A-C38D-DA22-8B06342FB492}"/>
          </ac:picMkLst>
        </pc:picChg>
        <pc:picChg chg="del">
          <ac:chgData name="James Peck" userId="ca08c0f0d6309fc9" providerId="LiveId" clId="{56FFE489-8DBF-48C0-AAE0-6541A76989C9}" dt="2024-05-30T22:53:23.422" v="1196" actId="478"/>
          <ac:picMkLst>
            <pc:docMk/>
            <pc:sldMk cId="3676449282" sldId="264"/>
            <ac:picMk id="8" creationId="{6C0381F7-23E8-66A3-6661-51941B5A2CC4}"/>
          </ac:picMkLst>
        </pc:picChg>
      </pc:sldChg>
      <pc:sldChg chg="addSp modSp new mod ord">
        <pc:chgData name="James Peck" userId="ca08c0f0d6309fc9" providerId="LiveId" clId="{56FFE489-8DBF-48C0-AAE0-6541A76989C9}" dt="2024-06-01T01:41:07.145" v="3466" actId="20577"/>
        <pc:sldMkLst>
          <pc:docMk/>
          <pc:sldMk cId="4109503424" sldId="265"/>
        </pc:sldMkLst>
        <pc:spChg chg="add mod">
          <ac:chgData name="James Peck" userId="ca08c0f0d6309fc9" providerId="LiveId" clId="{56FFE489-8DBF-48C0-AAE0-6541A76989C9}" dt="2024-06-01T01:41:07.145" v="3466" actId="20577"/>
          <ac:spMkLst>
            <pc:docMk/>
            <pc:sldMk cId="4109503424" sldId="265"/>
            <ac:spMk id="4" creationId="{58D9C7A7-C19C-28F9-7BB2-34FD08636604}"/>
          </ac:spMkLst>
        </pc:spChg>
        <pc:picChg chg="add mod">
          <ac:chgData name="James Peck" userId="ca08c0f0d6309fc9" providerId="LiveId" clId="{56FFE489-8DBF-48C0-AAE0-6541A76989C9}" dt="2024-05-30T22:36:39.491" v="773" actId="1076"/>
          <ac:picMkLst>
            <pc:docMk/>
            <pc:sldMk cId="4109503424" sldId="265"/>
            <ac:picMk id="3" creationId="{3D23A1F7-9784-AE4C-E9AC-BACA7E577BE7}"/>
          </ac:picMkLst>
        </pc:picChg>
        <pc:picChg chg="add mod">
          <ac:chgData name="James Peck" userId="ca08c0f0d6309fc9" providerId="LiveId" clId="{56FFE489-8DBF-48C0-AAE0-6541A76989C9}" dt="2024-05-30T22:36:49.480" v="775" actId="1076"/>
          <ac:picMkLst>
            <pc:docMk/>
            <pc:sldMk cId="4109503424" sldId="265"/>
            <ac:picMk id="6" creationId="{ECCE44EE-21B4-A53C-F48A-AF8F7FC0367B}"/>
          </ac:picMkLst>
        </pc:picChg>
      </pc:sldChg>
      <pc:sldChg chg="addSp delSp modSp add mod">
        <pc:chgData name="James Peck" userId="ca08c0f0d6309fc9" providerId="LiveId" clId="{56FFE489-8DBF-48C0-AAE0-6541A76989C9}" dt="2024-06-05T19:58:25.655" v="7026" actId="2711"/>
        <pc:sldMkLst>
          <pc:docMk/>
          <pc:sldMk cId="839126434" sldId="266"/>
        </pc:sldMkLst>
        <pc:spChg chg="del mod">
          <ac:chgData name="James Peck" userId="ca08c0f0d6309fc9" providerId="LiveId" clId="{56FFE489-8DBF-48C0-AAE0-6541A76989C9}" dt="2024-06-01T21:52:52.420" v="6602" actId="478"/>
          <ac:spMkLst>
            <pc:docMk/>
            <pc:sldMk cId="839126434" sldId="266"/>
            <ac:spMk id="2" creationId="{A61315C4-2D57-2783-50D2-D9A2369464BC}"/>
          </ac:spMkLst>
        </pc:spChg>
        <pc:spChg chg="mod">
          <ac:chgData name="James Peck" userId="ca08c0f0d6309fc9" providerId="LiveId" clId="{56FFE489-8DBF-48C0-AAE0-6541A76989C9}" dt="2024-06-05T19:58:25.655" v="7026" actId="2711"/>
          <ac:spMkLst>
            <pc:docMk/>
            <pc:sldMk cId="839126434" sldId="266"/>
            <ac:spMk id="3" creationId="{5026892E-F3A3-3D09-2203-1497995676C5}"/>
          </ac:spMkLst>
        </pc:spChg>
        <pc:picChg chg="del">
          <ac:chgData name="James Peck" userId="ca08c0f0d6309fc9" providerId="LiveId" clId="{56FFE489-8DBF-48C0-AAE0-6541A76989C9}" dt="2024-05-31T17:46:47.369" v="1202" actId="478"/>
          <ac:picMkLst>
            <pc:docMk/>
            <pc:sldMk cId="839126434" sldId="266"/>
            <ac:picMk id="5" creationId="{72359E52-A845-BD2A-681C-D474A18C2242}"/>
          </ac:picMkLst>
        </pc:picChg>
        <pc:picChg chg="add mod">
          <ac:chgData name="James Peck" userId="ca08c0f0d6309fc9" providerId="LiveId" clId="{56FFE489-8DBF-48C0-AAE0-6541A76989C9}" dt="2024-05-31T17:47:27.339" v="1206" actId="1076"/>
          <ac:picMkLst>
            <pc:docMk/>
            <pc:sldMk cId="839126434" sldId="266"/>
            <ac:picMk id="6" creationId="{812036F1-77C5-AD43-6ECB-9E45F99C0D54}"/>
          </ac:picMkLst>
        </pc:picChg>
      </pc:sldChg>
      <pc:sldChg chg="addSp modSp new mod">
        <pc:chgData name="James Peck" userId="ca08c0f0d6309fc9" providerId="LiveId" clId="{56FFE489-8DBF-48C0-AAE0-6541A76989C9}" dt="2024-05-31T18:10:44.347" v="1665" actId="1076"/>
        <pc:sldMkLst>
          <pc:docMk/>
          <pc:sldMk cId="4290492311" sldId="267"/>
        </pc:sldMkLst>
        <pc:picChg chg="add mod">
          <ac:chgData name="James Peck" userId="ca08c0f0d6309fc9" providerId="LiveId" clId="{56FFE489-8DBF-48C0-AAE0-6541A76989C9}" dt="2024-05-31T18:10:44.347" v="1665" actId="1076"/>
          <ac:picMkLst>
            <pc:docMk/>
            <pc:sldMk cId="4290492311" sldId="267"/>
            <ac:picMk id="3" creationId="{69648800-92FA-DAFD-2091-20092F7B00EB}"/>
          </ac:picMkLst>
        </pc:picChg>
        <pc:picChg chg="add mod">
          <ac:chgData name="James Peck" userId="ca08c0f0d6309fc9" providerId="LiveId" clId="{56FFE489-8DBF-48C0-AAE0-6541A76989C9}" dt="2024-05-31T18:10:23.907" v="1661" actId="1076"/>
          <ac:picMkLst>
            <pc:docMk/>
            <pc:sldMk cId="4290492311" sldId="267"/>
            <ac:picMk id="5" creationId="{03FAA53C-E76D-0A60-BD58-E635EF1E0471}"/>
          </ac:picMkLst>
        </pc:picChg>
        <pc:picChg chg="add mod">
          <ac:chgData name="James Peck" userId="ca08c0f0d6309fc9" providerId="LiveId" clId="{56FFE489-8DBF-48C0-AAE0-6541A76989C9}" dt="2024-05-31T18:10:37.080" v="1663" actId="14100"/>
          <ac:picMkLst>
            <pc:docMk/>
            <pc:sldMk cId="4290492311" sldId="267"/>
            <ac:picMk id="7" creationId="{A05B7C68-9D4A-C203-2B0B-7E58901122F7}"/>
          </ac:picMkLst>
        </pc:picChg>
      </pc:sldChg>
      <pc:sldChg chg="addSp delSp modSp new del mod">
        <pc:chgData name="James Peck" userId="ca08c0f0d6309fc9" providerId="LiveId" clId="{56FFE489-8DBF-48C0-AAE0-6541A76989C9}" dt="2024-05-31T21:07:51.921" v="2981" actId="47"/>
        <pc:sldMkLst>
          <pc:docMk/>
          <pc:sldMk cId="3858015014" sldId="268"/>
        </pc:sldMkLst>
        <pc:picChg chg="add del mod modCrop">
          <ac:chgData name="James Peck" userId="ca08c0f0d6309fc9" providerId="LiveId" clId="{56FFE489-8DBF-48C0-AAE0-6541A76989C9}" dt="2024-05-31T21:06:31.679" v="2953" actId="478"/>
          <ac:picMkLst>
            <pc:docMk/>
            <pc:sldMk cId="3858015014" sldId="268"/>
            <ac:picMk id="4" creationId="{5FB4B14C-746A-788E-183B-4F1B8B5B7288}"/>
          </ac:picMkLst>
        </pc:picChg>
      </pc:sldChg>
      <pc:sldChg chg="addSp modSp new mod">
        <pc:chgData name="James Peck" userId="ca08c0f0d6309fc9" providerId="LiveId" clId="{56FFE489-8DBF-48C0-AAE0-6541A76989C9}" dt="2024-05-31T18:21:40.759" v="1787" actId="1076"/>
        <pc:sldMkLst>
          <pc:docMk/>
          <pc:sldMk cId="1913207994" sldId="269"/>
        </pc:sldMkLst>
        <pc:picChg chg="add mod">
          <ac:chgData name="James Peck" userId="ca08c0f0d6309fc9" providerId="LiveId" clId="{56FFE489-8DBF-48C0-AAE0-6541A76989C9}" dt="2024-05-31T18:21:40.759" v="1787" actId="1076"/>
          <ac:picMkLst>
            <pc:docMk/>
            <pc:sldMk cId="1913207994" sldId="269"/>
            <ac:picMk id="3" creationId="{979B01D4-0BE7-756D-9F7A-0EEA8069CF75}"/>
          </ac:picMkLst>
        </pc:picChg>
        <pc:picChg chg="add mod">
          <ac:chgData name="James Peck" userId="ca08c0f0d6309fc9" providerId="LiveId" clId="{56FFE489-8DBF-48C0-AAE0-6541A76989C9}" dt="2024-05-31T18:21:38.653" v="1786" actId="1076"/>
          <ac:picMkLst>
            <pc:docMk/>
            <pc:sldMk cId="1913207994" sldId="269"/>
            <ac:picMk id="5" creationId="{63B152EA-D16E-E406-C05C-130418F40C45}"/>
          </ac:picMkLst>
        </pc:picChg>
      </pc:sldChg>
      <pc:sldChg chg="addSp delSp modSp mod">
        <pc:chgData name="James Peck" userId="ca08c0f0d6309fc9" providerId="LiveId" clId="{56FFE489-8DBF-48C0-AAE0-6541A76989C9}" dt="2024-05-31T21:06:14.265" v="2952" actId="20577"/>
        <pc:sldMkLst>
          <pc:docMk/>
          <pc:sldMk cId="990811154" sldId="270"/>
        </pc:sldMkLst>
        <pc:spChg chg="mod">
          <ac:chgData name="James Peck" userId="ca08c0f0d6309fc9" providerId="LiveId" clId="{56FFE489-8DBF-48C0-AAE0-6541A76989C9}" dt="2024-05-31T21:06:01.007" v="2950" actId="20577"/>
          <ac:spMkLst>
            <pc:docMk/>
            <pc:sldMk cId="990811154" sldId="270"/>
            <ac:spMk id="4" creationId="{8789DE28-C269-6C6D-C97B-3733EADA4D9A}"/>
          </ac:spMkLst>
        </pc:spChg>
        <pc:spChg chg="del">
          <ac:chgData name="James Peck" userId="ca08c0f0d6309fc9" providerId="LiveId" clId="{56FFE489-8DBF-48C0-AAE0-6541A76989C9}" dt="2024-05-31T18:24:55.133" v="1792" actId="478"/>
          <ac:spMkLst>
            <pc:docMk/>
            <pc:sldMk cId="990811154" sldId="270"/>
            <ac:spMk id="5" creationId="{DBD9FA81-A823-260B-DB67-5D93E757854E}"/>
          </ac:spMkLst>
        </pc:spChg>
        <pc:spChg chg="mod">
          <ac:chgData name="James Peck" userId="ca08c0f0d6309fc9" providerId="LiveId" clId="{56FFE489-8DBF-48C0-AAE0-6541A76989C9}" dt="2024-05-31T21:06:14.265" v="2952" actId="20577"/>
          <ac:spMkLst>
            <pc:docMk/>
            <pc:sldMk cId="990811154" sldId="270"/>
            <ac:spMk id="7" creationId="{B16552B7-4F87-86C3-F741-13C650A58EC1}"/>
          </ac:spMkLst>
        </pc:spChg>
        <pc:picChg chg="del">
          <ac:chgData name="James Peck" userId="ca08c0f0d6309fc9" providerId="LiveId" clId="{56FFE489-8DBF-48C0-AAE0-6541A76989C9}" dt="2024-05-31T18:24:49.185" v="1791" actId="478"/>
          <ac:picMkLst>
            <pc:docMk/>
            <pc:sldMk cId="990811154" sldId="270"/>
            <ac:picMk id="2" creationId="{C184A958-0461-76FD-AE9B-69EDF2AC9291}"/>
          </ac:picMkLst>
        </pc:picChg>
        <pc:picChg chg="del">
          <ac:chgData name="James Peck" userId="ca08c0f0d6309fc9" providerId="LiveId" clId="{56FFE489-8DBF-48C0-AAE0-6541A76989C9}" dt="2024-05-31T18:24:02.766" v="1788" actId="478"/>
          <ac:picMkLst>
            <pc:docMk/>
            <pc:sldMk cId="990811154" sldId="270"/>
            <ac:picMk id="3" creationId="{08CD3C05-9843-DCCA-B26F-961BAF9E12E1}"/>
          </ac:picMkLst>
        </pc:picChg>
        <pc:picChg chg="add mod">
          <ac:chgData name="James Peck" userId="ca08c0f0d6309fc9" providerId="LiveId" clId="{56FFE489-8DBF-48C0-AAE0-6541A76989C9}" dt="2024-05-31T18:54:22.763" v="2165" actId="1076"/>
          <ac:picMkLst>
            <pc:docMk/>
            <pc:sldMk cId="990811154" sldId="270"/>
            <ac:picMk id="8" creationId="{69D26365-F516-F4B3-D4FB-B473B9B7931E}"/>
          </ac:picMkLst>
        </pc:picChg>
      </pc:sldChg>
      <pc:sldChg chg="addSp delSp modSp mod">
        <pc:chgData name="James Peck" userId="ca08c0f0d6309fc9" providerId="LiveId" clId="{56FFE489-8DBF-48C0-AAE0-6541A76989C9}" dt="2024-06-01T02:04:56.933" v="3764"/>
        <pc:sldMkLst>
          <pc:docMk/>
          <pc:sldMk cId="2197464877" sldId="271"/>
        </pc:sldMkLst>
        <pc:spChg chg="mod">
          <ac:chgData name="James Peck" userId="ca08c0f0d6309fc9" providerId="LiveId" clId="{56FFE489-8DBF-48C0-AAE0-6541A76989C9}" dt="2024-06-01T01:59:06.962" v="3703" actId="14100"/>
          <ac:spMkLst>
            <pc:docMk/>
            <pc:sldMk cId="2197464877" sldId="271"/>
            <ac:spMk id="2" creationId="{FF77FA46-0207-94CC-BBA9-22F14740F104}"/>
          </ac:spMkLst>
        </pc:spChg>
        <pc:spChg chg="mod">
          <ac:chgData name="James Peck" userId="ca08c0f0d6309fc9" providerId="LiveId" clId="{56FFE489-8DBF-48C0-AAE0-6541A76989C9}" dt="2024-06-01T02:04:47.476" v="3762" actId="20577"/>
          <ac:spMkLst>
            <pc:docMk/>
            <pc:sldMk cId="2197464877" sldId="271"/>
            <ac:spMk id="3" creationId="{070DBC84-9E24-0B43-15AE-D2982D2668C1}"/>
          </ac:spMkLst>
        </pc:spChg>
        <pc:spChg chg="add mod">
          <ac:chgData name="James Peck" userId="ca08c0f0d6309fc9" providerId="LiveId" clId="{56FFE489-8DBF-48C0-AAE0-6541A76989C9}" dt="2024-06-01T01:41:25.071" v="3467"/>
          <ac:spMkLst>
            <pc:docMk/>
            <pc:sldMk cId="2197464877" sldId="271"/>
            <ac:spMk id="4" creationId="{6E2ADEE6-ACAB-AA9D-A687-612E824C716D}"/>
          </ac:spMkLst>
        </pc:spChg>
        <pc:spChg chg="add del mod">
          <ac:chgData name="James Peck" userId="ca08c0f0d6309fc9" providerId="LiveId" clId="{56FFE489-8DBF-48C0-AAE0-6541A76989C9}" dt="2024-06-01T02:04:56.933" v="3764"/>
          <ac:spMkLst>
            <pc:docMk/>
            <pc:sldMk cId="2197464877" sldId="271"/>
            <ac:spMk id="5" creationId="{B85F7DF6-CD9A-B376-70BB-B123E7330984}"/>
          </ac:spMkLst>
        </pc:spChg>
        <pc:picChg chg="add del">
          <ac:chgData name="James Peck" userId="ca08c0f0d6309fc9" providerId="LiveId" clId="{56FFE489-8DBF-48C0-AAE0-6541A76989C9}" dt="2024-06-01T01:59:16.375" v="3704" actId="478"/>
          <ac:picMkLst>
            <pc:docMk/>
            <pc:sldMk cId="2197464877" sldId="271"/>
            <ac:picMk id="7" creationId="{B1790043-054D-FA69-C223-A7647A981D42}"/>
          </ac:picMkLst>
        </pc:picChg>
      </pc:sldChg>
      <pc:sldChg chg="addSp delSp new del mod">
        <pc:chgData name="James Peck" userId="ca08c0f0d6309fc9" providerId="LiveId" clId="{56FFE489-8DBF-48C0-AAE0-6541A76989C9}" dt="2024-05-31T18:29:33.400" v="1805" actId="47"/>
        <pc:sldMkLst>
          <pc:docMk/>
          <pc:sldMk cId="2966189386" sldId="272"/>
        </pc:sldMkLst>
        <pc:picChg chg="add del">
          <ac:chgData name="James Peck" userId="ca08c0f0d6309fc9" providerId="LiveId" clId="{56FFE489-8DBF-48C0-AAE0-6541A76989C9}" dt="2024-05-31T18:29:26.295" v="1804" actId="22"/>
          <ac:picMkLst>
            <pc:docMk/>
            <pc:sldMk cId="2966189386" sldId="272"/>
            <ac:picMk id="4" creationId="{46D82547-4FFF-876D-C80C-9915A2051D87}"/>
          </ac:picMkLst>
        </pc:picChg>
      </pc:sldChg>
      <pc:sldChg chg="addSp delSp modSp new del mod">
        <pc:chgData name="James Peck" userId="ca08c0f0d6309fc9" providerId="LiveId" clId="{56FFE489-8DBF-48C0-AAE0-6541A76989C9}" dt="2024-05-31T18:31:15.900" v="1815" actId="47"/>
        <pc:sldMkLst>
          <pc:docMk/>
          <pc:sldMk cId="2968344685" sldId="272"/>
        </pc:sldMkLst>
        <pc:picChg chg="add del mod">
          <ac:chgData name="James Peck" userId="ca08c0f0d6309fc9" providerId="LiveId" clId="{56FFE489-8DBF-48C0-AAE0-6541A76989C9}" dt="2024-05-31T18:31:10.421" v="1813" actId="21"/>
          <ac:picMkLst>
            <pc:docMk/>
            <pc:sldMk cId="2968344685" sldId="272"/>
            <ac:picMk id="3" creationId="{3FAA5A74-C4B1-0C3D-A6CC-B19C14614B51}"/>
          </ac:picMkLst>
        </pc:picChg>
      </pc:sldChg>
      <pc:sldChg chg="addSp delSp modSp new mod">
        <pc:chgData name="James Peck" userId="ca08c0f0d6309fc9" providerId="LiveId" clId="{56FFE489-8DBF-48C0-AAE0-6541A76989C9}" dt="2024-05-31T18:35:50.977" v="1891" actId="1076"/>
        <pc:sldMkLst>
          <pc:docMk/>
          <pc:sldMk cId="562239504" sldId="273"/>
        </pc:sldMkLst>
        <pc:spChg chg="mod">
          <ac:chgData name="James Peck" userId="ca08c0f0d6309fc9" providerId="LiveId" clId="{56FFE489-8DBF-48C0-AAE0-6541A76989C9}" dt="2024-05-31T18:34:10.807" v="1872" actId="27636"/>
          <ac:spMkLst>
            <pc:docMk/>
            <pc:sldMk cId="562239504" sldId="273"/>
            <ac:spMk id="2" creationId="{2737F268-77BF-02EE-0E7E-205ABBD89EA4}"/>
          </ac:spMkLst>
        </pc:spChg>
        <pc:picChg chg="add mod modCrop">
          <ac:chgData name="James Peck" userId="ca08c0f0d6309fc9" providerId="LiveId" clId="{56FFE489-8DBF-48C0-AAE0-6541A76989C9}" dt="2024-05-31T18:35:50.977" v="1891" actId="1076"/>
          <ac:picMkLst>
            <pc:docMk/>
            <pc:sldMk cId="562239504" sldId="273"/>
            <ac:picMk id="3" creationId="{5EC42A66-57DE-1286-1700-39FE2AF72BF4}"/>
          </ac:picMkLst>
        </pc:picChg>
        <pc:picChg chg="add del mod modCrop">
          <ac:chgData name="James Peck" userId="ca08c0f0d6309fc9" providerId="LiveId" clId="{56FFE489-8DBF-48C0-AAE0-6541A76989C9}" dt="2024-05-31T18:34:23.297" v="1875" actId="21"/>
          <ac:picMkLst>
            <pc:docMk/>
            <pc:sldMk cId="562239504" sldId="273"/>
            <ac:picMk id="4" creationId="{64014DA1-FF14-01A0-D995-C5C5E44E5150}"/>
          </ac:picMkLst>
        </pc:picChg>
      </pc:sldChg>
      <pc:sldChg chg="new del">
        <pc:chgData name="James Peck" userId="ca08c0f0d6309fc9" providerId="LiveId" clId="{56FFE489-8DBF-48C0-AAE0-6541A76989C9}" dt="2024-05-31T18:30:58.018" v="1811" actId="680"/>
        <pc:sldMkLst>
          <pc:docMk/>
          <pc:sldMk cId="3856187922" sldId="273"/>
        </pc:sldMkLst>
      </pc:sldChg>
      <pc:sldChg chg="addSp modSp new mod">
        <pc:chgData name="James Peck" userId="ca08c0f0d6309fc9" providerId="LiveId" clId="{56FFE489-8DBF-48C0-AAE0-6541A76989C9}" dt="2024-05-31T18:37:23.620" v="1897" actId="1076"/>
        <pc:sldMkLst>
          <pc:docMk/>
          <pc:sldMk cId="3404157949" sldId="274"/>
        </pc:sldMkLst>
        <pc:picChg chg="add mod">
          <ac:chgData name="James Peck" userId="ca08c0f0d6309fc9" providerId="LiveId" clId="{56FFE489-8DBF-48C0-AAE0-6541A76989C9}" dt="2024-05-31T18:37:23.620" v="1897" actId="1076"/>
          <ac:picMkLst>
            <pc:docMk/>
            <pc:sldMk cId="3404157949" sldId="274"/>
            <ac:picMk id="3" creationId="{989C6F35-253E-0456-0D1B-722F0FFEDE0B}"/>
          </ac:picMkLst>
        </pc:picChg>
        <pc:picChg chg="add mod">
          <ac:chgData name="James Peck" userId="ca08c0f0d6309fc9" providerId="LiveId" clId="{56FFE489-8DBF-48C0-AAE0-6541A76989C9}" dt="2024-05-31T18:36:52.760" v="1892" actId="1076"/>
          <ac:picMkLst>
            <pc:docMk/>
            <pc:sldMk cId="3404157949" sldId="274"/>
            <ac:picMk id="4" creationId="{64014DA1-FF14-01A0-D995-C5C5E44E5150}"/>
          </ac:picMkLst>
        </pc:picChg>
      </pc:sldChg>
      <pc:sldChg chg="addSp delSp modSp mod">
        <pc:chgData name="James Peck" userId="ca08c0f0d6309fc9" providerId="LiveId" clId="{56FFE489-8DBF-48C0-AAE0-6541A76989C9}" dt="2024-06-01T01:30:00.359" v="3083" actId="14100"/>
        <pc:sldMkLst>
          <pc:docMk/>
          <pc:sldMk cId="2551868437" sldId="287"/>
        </pc:sldMkLst>
        <pc:spChg chg="mod">
          <ac:chgData name="James Peck" userId="ca08c0f0d6309fc9" providerId="LiveId" clId="{56FFE489-8DBF-48C0-AAE0-6541A76989C9}" dt="2024-05-31T21:15:46.297" v="3072" actId="255"/>
          <ac:spMkLst>
            <pc:docMk/>
            <pc:sldMk cId="2551868437" sldId="287"/>
            <ac:spMk id="2" creationId="{6AB5036F-1B43-F5B6-814B-5BA582A2C7E3}"/>
          </ac:spMkLst>
        </pc:spChg>
        <pc:picChg chg="del mod">
          <ac:chgData name="James Peck" userId="ca08c0f0d6309fc9" providerId="LiveId" clId="{56FFE489-8DBF-48C0-AAE0-6541A76989C9}" dt="2024-05-31T21:09:21.971" v="3012" actId="478"/>
          <ac:picMkLst>
            <pc:docMk/>
            <pc:sldMk cId="2551868437" sldId="287"/>
            <ac:picMk id="4" creationId="{D9239743-0E23-8B26-4E6D-0FB3008CF929}"/>
          </ac:picMkLst>
        </pc:picChg>
        <pc:picChg chg="add mod modCrop">
          <ac:chgData name="James Peck" userId="ca08c0f0d6309fc9" providerId="LiveId" clId="{56FFE489-8DBF-48C0-AAE0-6541A76989C9}" dt="2024-05-31T21:16:55.793" v="3079" actId="14100"/>
          <ac:picMkLst>
            <pc:docMk/>
            <pc:sldMk cId="2551868437" sldId="287"/>
            <ac:picMk id="5" creationId="{C20F6659-CD26-0005-8843-3ECD37C184CF}"/>
          </ac:picMkLst>
        </pc:picChg>
        <pc:picChg chg="add mod modCrop">
          <ac:chgData name="James Peck" userId="ca08c0f0d6309fc9" providerId="LiveId" clId="{56FFE489-8DBF-48C0-AAE0-6541A76989C9}" dt="2024-05-31T21:13:25.861" v="3046" actId="1076"/>
          <ac:picMkLst>
            <pc:docMk/>
            <pc:sldMk cId="2551868437" sldId="287"/>
            <ac:picMk id="7" creationId="{B2AAD3B7-77BF-7DE4-EF32-871568B61401}"/>
          </ac:picMkLst>
        </pc:picChg>
        <pc:picChg chg="add mod modCrop">
          <ac:chgData name="James Peck" userId="ca08c0f0d6309fc9" providerId="LiveId" clId="{56FFE489-8DBF-48C0-AAE0-6541A76989C9}" dt="2024-06-01T01:30:00.359" v="3083" actId="14100"/>
          <ac:picMkLst>
            <pc:docMk/>
            <pc:sldMk cId="2551868437" sldId="287"/>
            <ac:picMk id="9" creationId="{59225511-8100-F3D9-D7EA-6E66B7DCB8BF}"/>
          </ac:picMkLst>
        </pc:picChg>
      </pc:sldChg>
      <pc:sldChg chg="addSp modSp new mod ord">
        <pc:chgData name="James Peck" userId="ca08c0f0d6309fc9" providerId="LiveId" clId="{56FFE489-8DBF-48C0-AAE0-6541A76989C9}" dt="2024-06-01T05:35:52.414" v="6487" actId="20577"/>
        <pc:sldMkLst>
          <pc:docMk/>
          <pc:sldMk cId="219961878" sldId="288"/>
        </pc:sldMkLst>
        <pc:spChg chg="mod">
          <ac:chgData name="James Peck" userId="ca08c0f0d6309fc9" providerId="LiveId" clId="{56FFE489-8DBF-48C0-AAE0-6541A76989C9}" dt="2024-06-01T05:35:52.414" v="6487" actId="20577"/>
          <ac:spMkLst>
            <pc:docMk/>
            <pc:sldMk cId="219961878" sldId="288"/>
            <ac:spMk id="2" creationId="{0823E4F3-F90C-85E7-DD15-0245455DC60A}"/>
          </ac:spMkLst>
        </pc:spChg>
        <pc:picChg chg="add mod">
          <ac:chgData name="James Peck" userId="ca08c0f0d6309fc9" providerId="LiveId" clId="{56FFE489-8DBF-48C0-AAE0-6541A76989C9}" dt="2024-06-01T01:43:27.335" v="3475" actId="1076"/>
          <ac:picMkLst>
            <pc:docMk/>
            <pc:sldMk cId="219961878" sldId="288"/>
            <ac:picMk id="4" creationId="{62E78875-D811-0A15-24A8-E29D8779F1C8}"/>
          </ac:picMkLst>
        </pc:picChg>
      </pc:sldChg>
      <pc:sldChg chg="addSp modSp new mod">
        <pc:chgData name="James Peck" userId="ca08c0f0d6309fc9" providerId="LiveId" clId="{56FFE489-8DBF-48C0-AAE0-6541A76989C9}" dt="2024-06-01T01:54:46.803" v="3628" actId="1076"/>
        <pc:sldMkLst>
          <pc:docMk/>
          <pc:sldMk cId="2830965234" sldId="289"/>
        </pc:sldMkLst>
        <pc:picChg chg="add">
          <ac:chgData name="James Peck" userId="ca08c0f0d6309fc9" providerId="LiveId" clId="{56FFE489-8DBF-48C0-AAE0-6541A76989C9}" dt="2024-06-01T01:48:08.020" v="3590" actId="22"/>
          <ac:picMkLst>
            <pc:docMk/>
            <pc:sldMk cId="2830965234" sldId="289"/>
            <ac:picMk id="3" creationId="{BC13DB3A-D201-D38C-9961-11923F42BCF4}"/>
          </ac:picMkLst>
        </pc:picChg>
        <pc:picChg chg="add mod">
          <ac:chgData name="James Peck" userId="ca08c0f0d6309fc9" providerId="LiveId" clId="{56FFE489-8DBF-48C0-AAE0-6541A76989C9}" dt="2024-06-01T01:53:57.846" v="3626" actId="1076"/>
          <ac:picMkLst>
            <pc:docMk/>
            <pc:sldMk cId="2830965234" sldId="289"/>
            <ac:picMk id="5" creationId="{BEB283A1-949B-D4C9-2DBA-AFD1F7322D4D}"/>
          </ac:picMkLst>
        </pc:picChg>
        <pc:picChg chg="add mod">
          <ac:chgData name="James Peck" userId="ca08c0f0d6309fc9" providerId="LiveId" clId="{56FFE489-8DBF-48C0-AAE0-6541A76989C9}" dt="2024-06-01T01:54:46.803" v="3628" actId="1076"/>
          <ac:picMkLst>
            <pc:docMk/>
            <pc:sldMk cId="2830965234" sldId="289"/>
            <ac:picMk id="7" creationId="{F717F31D-8143-E8BD-E881-C2F44C49ED33}"/>
          </ac:picMkLst>
        </pc:picChg>
      </pc:sldChg>
      <pc:sldChg chg="new del">
        <pc:chgData name="James Peck" userId="ca08c0f0d6309fc9" providerId="LiveId" clId="{56FFE489-8DBF-48C0-AAE0-6541A76989C9}" dt="2024-06-01T01:46:51.867" v="3586" actId="680"/>
        <pc:sldMkLst>
          <pc:docMk/>
          <pc:sldMk cId="3785138558" sldId="289"/>
        </pc:sldMkLst>
      </pc:sldChg>
      <pc:sldChg chg="addSp modSp new mod">
        <pc:chgData name="James Peck" userId="ca08c0f0d6309fc9" providerId="LiveId" clId="{56FFE489-8DBF-48C0-AAE0-6541A76989C9}" dt="2024-06-01T01:52:25.118" v="3624" actId="1076"/>
        <pc:sldMkLst>
          <pc:docMk/>
          <pc:sldMk cId="3555324928" sldId="290"/>
        </pc:sldMkLst>
        <pc:picChg chg="add">
          <ac:chgData name="James Peck" userId="ca08c0f0d6309fc9" providerId="LiveId" clId="{56FFE489-8DBF-48C0-AAE0-6541A76989C9}" dt="2024-06-01T01:49:05.153" v="3592" actId="22"/>
          <ac:picMkLst>
            <pc:docMk/>
            <pc:sldMk cId="3555324928" sldId="290"/>
            <ac:picMk id="3" creationId="{31BF6CAA-6FF5-4649-3575-8929635F4334}"/>
          </ac:picMkLst>
        </pc:picChg>
        <pc:picChg chg="add mod">
          <ac:chgData name="James Peck" userId="ca08c0f0d6309fc9" providerId="LiveId" clId="{56FFE489-8DBF-48C0-AAE0-6541A76989C9}" dt="2024-06-01T01:52:25.118" v="3624" actId="1076"/>
          <ac:picMkLst>
            <pc:docMk/>
            <pc:sldMk cId="3555324928" sldId="290"/>
            <ac:picMk id="5" creationId="{8CF2FDF3-441F-0628-3D6D-9F6FDA208B4C}"/>
          </ac:picMkLst>
        </pc:picChg>
        <pc:picChg chg="add mod">
          <ac:chgData name="James Peck" userId="ca08c0f0d6309fc9" providerId="LiveId" clId="{56FFE489-8DBF-48C0-AAE0-6541A76989C9}" dt="2024-06-01T01:52:22.446" v="3623" actId="1076"/>
          <ac:picMkLst>
            <pc:docMk/>
            <pc:sldMk cId="3555324928" sldId="290"/>
            <ac:picMk id="7" creationId="{0C5504FD-461E-1061-A3F7-2530975F9D0F}"/>
          </ac:picMkLst>
        </pc:picChg>
      </pc:sldChg>
      <pc:sldChg chg="addSp modSp new mod">
        <pc:chgData name="James Peck" userId="ca08c0f0d6309fc9" providerId="LiveId" clId="{56FFE489-8DBF-48C0-AAE0-6541A76989C9}" dt="2024-06-01T01:57:43.684" v="3684" actId="14100"/>
        <pc:sldMkLst>
          <pc:docMk/>
          <pc:sldMk cId="3151041358" sldId="291"/>
        </pc:sldMkLst>
        <pc:spChg chg="mod">
          <ac:chgData name="James Peck" userId="ca08c0f0d6309fc9" providerId="LiveId" clId="{56FFE489-8DBF-48C0-AAE0-6541A76989C9}" dt="2024-06-01T01:55:42.676" v="3672" actId="27636"/>
          <ac:spMkLst>
            <pc:docMk/>
            <pc:sldMk cId="3151041358" sldId="291"/>
            <ac:spMk id="2" creationId="{8B2B2CC7-37F8-0157-A7F5-D1C8100ABE09}"/>
          </ac:spMkLst>
        </pc:spChg>
        <pc:picChg chg="add mod">
          <ac:chgData name="James Peck" userId="ca08c0f0d6309fc9" providerId="LiveId" clId="{56FFE489-8DBF-48C0-AAE0-6541A76989C9}" dt="2024-06-01T01:57:35.212" v="3682" actId="14100"/>
          <ac:picMkLst>
            <pc:docMk/>
            <pc:sldMk cId="3151041358" sldId="291"/>
            <ac:picMk id="4" creationId="{54155B2F-3C58-DF25-D1F3-83D32B339A5F}"/>
          </ac:picMkLst>
        </pc:picChg>
        <pc:picChg chg="add mod modCrop">
          <ac:chgData name="James Peck" userId="ca08c0f0d6309fc9" providerId="LiveId" clId="{56FFE489-8DBF-48C0-AAE0-6541A76989C9}" dt="2024-06-01T01:57:43.684" v="3684" actId="14100"/>
          <ac:picMkLst>
            <pc:docMk/>
            <pc:sldMk cId="3151041358" sldId="291"/>
            <ac:picMk id="6" creationId="{70031AEF-3FC8-48A1-A4AB-0C483ACF3160}"/>
          </ac:picMkLst>
        </pc:picChg>
      </pc:sldChg>
      <pc:sldChg chg="addSp delSp modSp new mod">
        <pc:chgData name="James Peck" userId="ca08c0f0d6309fc9" providerId="LiveId" clId="{56FFE489-8DBF-48C0-AAE0-6541A76989C9}" dt="2024-06-01T02:09:31.758" v="3858" actId="20577"/>
        <pc:sldMkLst>
          <pc:docMk/>
          <pc:sldMk cId="2027880256" sldId="292"/>
        </pc:sldMkLst>
        <pc:spChg chg="add mod">
          <ac:chgData name="James Peck" userId="ca08c0f0d6309fc9" providerId="LiveId" clId="{56FFE489-8DBF-48C0-AAE0-6541A76989C9}" dt="2024-06-01T02:09:31.758" v="3858" actId="20577"/>
          <ac:spMkLst>
            <pc:docMk/>
            <pc:sldMk cId="2027880256" sldId="292"/>
            <ac:spMk id="7" creationId="{C45D7461-2ADE-5870-3E83-3993E6523497}"/>
          </ac:spMkLst>
        </pc:spChg>
        <pc:picChg chg="add del mod">
          <ac:chgData name="James Peck" userId="ca08c0f0d6309fc9" providerId="LiveId" clId="{56FFE489-8DBF-48C0-AAE0-6541A76989C9}" dt="2024-06-01T02:08:03.885" v="3768" actId="21"/>
          <ac:picMkLst>
            <pc:docMk/>
            <pc:sldMk cId="2027880256" sldId="292"/>
            <ac:picMk id="3" creationId="{68915CA5-9DD8-CBB4-9971-4D9FD84306FB}"/>
          </ac:picMkLst>
        </pc:picChg>
        <pc:picChg chg="add mod">
          <ac:chgData name="James Peck" userId="ca08c0f0d6309fc9" providerId="LiveId" clId="{56FFE489-8DBF-48C0-AAE0-6541A76989C9}" dt="2024-06-01T02:08:29.922" v="3774" actId="14100"/>
          <ac:picMkLst>
            <pc:docMk/>
            <pc:sldMk cId="2027880256" sldId="292"/>
            <ac:picMk id="5" creationId="{0C24EED8-E355-0F27-1C43-6DBC64FC343A}"/>
          </ac:picMkLst>
        </pc:picChg>
        <pc:picChg chg="add mod">
          <ac:chgData name="James Peck" userId="ca08c0f0d6309fc9" providerId="LiveId" clId="{56FFE489-8DBF-48C0-AAE0-6541A76989C9}" dt="2024-06-01T02:08:21.371" v="3772" actId="1076"/>
          <ac:picMkLst>
            <pc:docMk/>
            <pc:sldMk cId="2027880256" sldId="292"/>
            <ac:picMk id="6" creationId="{68915CA5-9DD8-CBB4-9971-4D9FD84306FB}"/>
          </ac:picMkLst>
        </pc:picChg>
      </pc:sldChg>
      <pc:sldChg chg="addSp delSp modSp new mod">
        <pc:chgData name="James Peck" userId="ca08c0f0d6309fc9" providerId="LiveId" clId="{56FFE489-8DBF-48C0-AAE0-6541A76989C9}" dt="2024-06-01T02:17:59.961" v="4084" actId="14100"/>
        <pc:sldMkLst>
          <pc:docMk/>
          <pc:sldMk cId="1065083528" sldId="293"/>
        </pc:sldMkLst>
        <pc:spChg chg="add del mod">
          <ac:chgData name="James Peck" userId="ca08c0f0d6309fc9" providerId="LiveId" clId="{56FFE489-8DBF-48C0-AAE0-6541A76989C9}" dt="2024-06-01T02:14:35.200" v="4013"/>
          <ac:spMkLst>
            <pc:docMk/>
            <pc:sldMk cId="1065083528" sldId="293"/>
            <ac:spMk id="6" creationId="{1208625D-70A4-FD75-9E3D-2AE60A2337D1}"/>
          </ac:spMkLst>
        </pc:spChg>
        <pc:spChg chg="add mod">
          <ac:chgData name="James Peck" userId="ca08c0f0d6309fc9" providerId="LiveId" clId="{56FFE489-8DBF-48C0-AAE0-6541A76989C9}" dt="2024-06-01T02:17:59.961" v="4084" actId="14100"/>
          <ac:spMkLst>
            <pc:docMk/>
            <pc:sldMk cId="1065083528" sldId="293"/>
            <ac:spMk id="7" creationId="{E40907AF-BDAB-A545-02B9-F0590D46C1E6}"/>
          </ac:spMkLst>
        </pc:spChg>
        <pc:picChg chg="add mod">
          <ac:chgData name="James Peck" userId="ca08c0f0d6309fc9" providerId="LiveId" clId="{56FFE489-8DBF-48C0-AAE0-6541A76989C9}" dt="2024-06-01T02:11:16.836" v="3861" actId="1076"/>
          <ac:picMkLst>
            <pc:docMk/>
            <pc:sldMk cId="1065083528" sldId="293"/>
            <ac:picMk id="3" creationId="{FCDE6900-0570-F5FB-27D9-826A68AEDFD5}"/>
          </ac:picMkLst>
        </pc:picChg>
        <pc:picChg chg="add del">
          <ac:chgData name="James Peck" userId="ca08c0f0d6309fc9" providerId="LiveId" clId="{56FFE489-8DBF-48C0-AAE0-6541A76989C9}" dt="2024-06-01T02:11:55.212" v="3863" actId="22"/>
          <ac:picMkLst>
            <pc:docMk/>
            <pc:sldMk cId="1065083528" sldId="293"/>
            <ac:picMk id="5" creationId="{87CAABE2-A3A8-EE90-0B8A-382C35E06CB6}"/>
          </ac:picMkLst>
        </pc:picChg>
        <pc:picChg chg="add mod">
          <ac:chgData name="James Peck" userId="ca08c0f0d6309fc9" providerId="LiveId" clId="{56FFE489-8DBF-48C0-AAE0-6541A76989C9}" dt="2024-06-01T02:17:54.049" v="4083" actId="1076"/>
          <ac:picMkLst>
            <pc:docMk/>
            <pc:sldMk cId="1065083528" sldId="293"/>
            <ac:picMk id="9" creationId="{5AF2F543-D497-7E60-C945-EDF64291B56A}"/>
          </ac:picMkLst>
        </pc:picChg>
      </pc:sldChg>
      <pc:sldChg chg="addSp delSp modSp new mod addAnim delAnim modAnim">
        <pc:chgData name="James Peck" userId="ca08c0f0d6309fc9" providerId="LiveId" clId="{56FFE489-8DBF-48C0-AAE0-6541A76989C9}" dt="2024-06-06T18:28:49.932" v="7360" actId="20577"/>
        <pc:sldMkLst>
          <pc:docMk/>
          <pc:sldMk cId="1302418240" sldId="294"/>
        </pc:sldMkLst>
        <pc:spChg chg="mod">
          <ac:chgData name="James Peck" userId="ca08c0f0d6309fc9" providerId="LiveId" clId="{56FFE489-8DBF-48C0-AAE0-6541A76989C9}" dt="2024-06-06T18:28:49.932" v="7360" actId="20577"/>
          <ac:spMkLst>
            <pc:docMk/>
            <pc:sldMk cId="1302418240" sldId="294"/>
            <ac:spMk id="2" creationId="{CAA78D11-53CF-60DC-00F4-ADA6C348716C}"/>
          </ac:spMkLst>
        </pc:spChg>
        <pc:spChg chg="add mod">
          <ac:chgData name="James Peck" userId="ca08c0f0d6309fc9" providerId="LiveId" clId="{56FFE489-8DBF-48C0-AAE0-6541A76989C9}" dt="2024-06-06T18:28:32.790" v="7355" actId="20577"/>
          <ac:spMkLst>
            <pc:docMk/>
            <pc:sldMk cId="1302418240" sldId="294"/>
            <ac:spMk id="3" creationId="{6550AE92-746B-3E0A-1D5D-9E9A9435B214}"/>
          </ac:spMkLst>
        </pc:spChg>
        <pc:spChg chg="add del">
          <ac:chgData name="James Peck" userId="ca08c0f0d6309fc9" providerId="LiveId" clId="{56FFE489-8DBF-48C0-AAE0-6541A76989C9}" dt="2024-06-05T19:48:49.784" v="6843" actId="22"/>
          <ac:spMkLst>
            <pc:docMk/>
            <pc:sldMk cId="1302418240" sldId="294"/>
            <ac:spMk id="5" creationId="{E9CCC926-304B-4DFB-5827-BC9BB3E116D9}"/>
          </ac:spMkLst>
        </pc:spChg>
        <pc:spChg chg="add del">
          <ac:chgData name="James Peck" userId="ca08c0f0d6309fc9" providerId="LiveId" clId="{56FFE489-8DBF-48C0-AAE0-6541A76989C9}" dt="2024-06-05T19:49:11.902" v="6845" actId="22"/>
          <ac:spMkLst>
            <pc:docMk/>
            <pc:sldMk cId="1302418240" sldId="294"/>
            <ac:spMk id="7" creationId="{EA3137B2-2670-A5E0-0280-53BA9754C0FD}"/>
          </ac:spMkLst>
        </pc:spChg>
        <pc:spChg chg="add mod">
          <ac:chgData name="James Peck" userId="ca08c0f0d6309fc9" providerId="LiveId" clId="{56FFE489-8DBF-48C0-AAE0-6541A76989C9}" dt="2024-06-05T19:54:34.877" v="6997" actId="1076"/>
          <ac:spMkLst>
            <pc:docMk/>
            <pc:sldMk cId="1302418240" sldId="294"/>
            <ac:spMk id="9" creationId="{4F9C97A9-8534-46B9-9189-C40DAA0EB956}"/>
          </ac:spMkLst>
        </pc:spChg>
        <pc:picChg chg="add del mod">
          <ac:chgData name="James Peck" userId="ca08c0f0d6309fc9" providerId="LiveId" clId="{56FFE489-8DBF-48C0-AAE0-6541A76989C9}" dt="2024-06-01T21:50:45.252" v="6488" actId="478"/>
          <ac:picMkLst>
            <pc:docMk/>
            <pc:sldMk cId="1302418240" sldId="294"/>
            <ac:picMk id="3" creationId="{A01C01EA-AC55-6986-95F8-55AC1C766DE7}"/>
          </ac:picMkLst>
        </pc:picChg>
        <pc:picChg chg="add del mod">
          <ac:chgData name="James Peck" userId="ca08c0f0d6309fc9" providerId="LiveId" clId="{56FFE489-8DBF-48C0-AAE0-6541A76989C9}" dt="2024-06-05T19:48:40.853" v="6841" actId="478"/>
          <ac:picMkLst>
            <pc:docMk/>
            <pc:sldMk cId="1302418240" sldId="294"/>
            <ac:picMk id="4" creationId="{CE32AB4D-6B20-8D16-2900-C87D843AD5FA}"/>
          </ac:picMkLst>
        </pc:picChg>
        <pc:picChg chg="add mod">
          <ac:chgData name="James Peck" userId="ca08c0f0d6309fc9" providerId="LiveId" clId="{56FFE489-8DBF-48C0-AAE0-6541A76989C9}" dt="2024-06-05T19:53:24.986" v="6953" actId="1076"/>
          <ac:picMkLst>
            <pc:docMk/>
            <pc:sldMk cId="1302418240" sldId="294"/>
            <ac:picMk id="8" creationId="{B430226E-CB6D-6959-C37A-7FFB8E2C3145}"/>
          </ac:picMkLst>
        </pc:picChg>
      </pc:sldChg>
      <pc:sldChg chg="addSp modSp new mod ord">
        <pc:chgData name="James Peck" userId="ca08c0f0d6309fc9" providerId="LiveId" clId="{56FFE489-8DBF-48C0-AAE0-6541A76989C9}" dt="2024-06-06T18:30:55.763" v="7397" actId="20577"/>
        <pc:sldMkLst>
          <pc:docMk/>
          <pc:sldMk cId="2488413921" sldId="295"/>
        </pc:sldMkLst>
        <pc:spChg chg="mod">
          <ac:chgData name="James Peck" userId="ca08c0f0d6309fc9" providerId="LiveId" clId="{56FFE489-8DBF-48C0-AAE0-6541A76989C9}" dt="2024-06-06T18:30:55.763" v="7397" actId="20577"/>
          <ac:spMkLst>
            <pc:docMk/>
            <pc:sldMk cId="2488413921" sldId="295"/>
            <ac:spMk id="2" creationId="{B006C3B9-7860-D8FD-4208-8B19F5ADDABC}"/>
          </ac:spMkLst>
        </pc:spChg>
        <pc:picChg chg="add mod modCrop">
          <ac:chgData name="James Peck" userId="ca08c0f0d6309fc9" providerId="LiveId" clId="{56FFE489-8DBF-48C0-AAE0-6541A76989C9}" dt="2024-06-01T03:02:59.220" v="4287" actId="1076"/>
          <ac:picMkLst>
            <pc:docMk/>
            <pc:sldMk cId="2488413921" sldId="295"/>
            <ac:picMk id="4" creationId="{CBA376E4-D869-8795-403E-A825A646720F}"/>
          </ac:picMkLst>
        </pc:picChg>
        <pc:picChg chg="add mod modCrop">
          <ac:chgData name="James Peck" userId="ca08c0f0d6309fc9" providerId="LiveId" clId="{56FFE489-8DBF-48C0-AAE0-6541A76989C9}" dt="2024-06-01T03:03:05.646" v="4288" actId="1076"/>
          <ac:picMkLst>
            <pc:docMk/>
            <pc:sldMk cId="2488413921" sldId="295"/>
            <ac:picMk id="6" creationId="{762B4B2D-C4D2-ADC5-E485-0BD4CC193C84}"/>
          </ac:picMkLst>
        </pc:picChg>
      </pc:sldChg>
      <pc:sldChg chg="addSp modSp new mod">
        <pc:chgData name="James Peck" userId="ca08c0f0d6309fc9" providerId="LiveId" clId="{56FFE489-8DBF-48C0-AAE0-6541A76989C9}" dt="2024-06-01T05:10:43.149" v="6170" actId="1076"/>
        <pc:sldMkLst>
          <pc:docMk/>
          <pc:sldMk cId="1213026497" sldId="296"/>
        </pc:sldMkLst>
        <pc:spChg chg="mod">
          <ac:chgData name="James Peck" userId="ca08c0f0d6309fc9" providerId="LiveId" clId="{56FFE489-8DBF-48C0-AAE0-6541A76989C9}" dt="2024-06-01T03:09:42.357" v="4327" actId="14100"/>
          <ac:spMkLst>
            <pc:docMk/>
            <pc:sldMk cId="1213026497" sldId="296"/>
            <ac:spMk id="2" creationId="{7B366EE1-9E3C-F4F4-1CA4-B4CA50169240}"/>
          </ac:spMkLst>
        </pc:spChg>
        <pc:picChg chg="add mod">
          <ac:chgData name="James Peck" userId="ca08c0f0d6309fc9" providerId="LiveId" clId="{56FFE489-8DBF-48C0-AAE0-6541A76989C9}" dt="2024-06-01T03:09:38.806" v="4326" actId="1076"/>
          <ac:picMkLst>
            <pc:docMk/>
            <pc:sldMk cId="1213026497" sldId="296"/>
            <ac:picMk id="4" creationId="{A6BCB7DA-F228-64BA-E767-47AA3354C508}"/>
          </ac:picMkLst>
        </pc:picChg>
        <pc:picChg chg="add mod modCrop">
          <ac:chgData name="James Peck" userId="ca08c0f0d6309fc9" providerId="LiveId" clId="{56FFE489-8DBF-48C0-AAE0-6541A76989C9}" dt="2024-06-01T05:10:27.009" v="6167" actId="1076"/>
          <ac:picMkLst>
            <pc:docMk/>
            <pc:sldMk cId="1213026497" sldId="296"/>
            <ac:picMk id="6" creationId="{A4AFE513-81F4-64A8-EF4C-AF53D7B20491}"/>
          </ac:picMkLst>
        </pc:picChg>
        <pc:picChg chg="add mod">
          <ac:chgData name="James Peck" userId="ca08c0f0d6309fc9" providerId="LiveId" clId="{56FFE489-8DBF-48C0-AAE0-6541A76989C9}" dt="2024-06-01T05:10:43.149" v="6170" actId="1076"/>
          <ac:picMkLst>
            <pc:docMk/>
            <pc:sldMk cId="1213026497" sldId="296"/>
            <ac:picMk id="8" creationId="{4655C9AE-E971-1FF4-7AEB-F95E2BBC446C}"/>
          </ac:picMkLst>
        </pc:picChg>
      </pc:sldChg>
      <pc:sldChg chg="addSp delSp new del mod">
        <pc:chgData name="James Peck" userId="ca08c0f0d6309fc9" providerId="LiveId" clId="{56FFE489-8DBF-48C0-AAE0-6541A76989C9}" dt="2024-06-01T03:08:59.344" v="4306" actId="680"/>
        <pc:sldMkLst>
          <pc:docMk/>
          <pc:sldMk cId="3866936290" sldId="296"/>
        </pc:sldMkLst>
        <pc:picChg chg="add del">
          <ac:chgData name="James Peck" userId="ca08c0f0d6309fc9" providerId="LiveId" clId="{56FFE489-8DBF-48C0-AAE0-6541A76989C9}" dt="2024-06-01T03:08:57.239" v="4305" actId="22"/>
          <ac:picMkLst>
            <pc:docMk/>
            <pc:sldMk cId="3866936290" sldId="296"/>
            <ac:picMk id="3" creationId="{A1A1FE2D-CC16-46DD-3A46-5C3D270AB62C}"/>
          </ac:picMkLst>
        </pc:picChg>
      </pc:sldChg>
      <pc:sldChg chg="modSp new del mod">
        <pc:chgData name="James Peck" userId="ca08c0f0d6309fc9" providerId="LiveId" clId="{56FFE489-8DBF-48C0-AAE0-6541A76989C9}" dt="2024-06-01T03:14:14.685" v="4351" actId="680"/>
        <pc:sldMkLst>
          <pc:docMk/>
          <pc:sldMk cId="2315084266" sldId="297"/>
        </pc:sldMkLst>
        <pc:spChg chg="mod">
          <ac:chgData name="James Peck" userId="ca08c0f0d6309fc9" providerId="LiveId" clId="{56FFE489-8DBF-48C0-AAE0-6541A76989C9}" dt="2024-06-01T03:14:12.591" v="4349" actId="122"/>
          <ac:spMkLst>
            <pc:docMk/>
            <pc:sldMk cId="2315084266" sldId="297"/>
            <ac:spMk id="2" creationId="{42F76356-4AD1-56B1-F0E4-26BAE4752630}"/>
          </ac:spMkLst>
        </pc:spChg>
      </pc:sldChg>
      <pc:sldChg chg="addSp modSp new mod">
        <pc:chgData name="James Peck" userId="ca08c0f0d6309fc9" providerId="LiveId" clId="{56FFE489-8DBF-48C0-AAE0-6541A76989C9}" dt="2024-06-01T04:10:19.008" v="5122" actId="20577"/>
        <pc:sldMkLst>
          <pc:docMk/>
          <pc:sldMk cId="2756481638" sldId="297"/>
        </pc:sldMkLst>
        <pc:spChg chg="mod">
          <ac:chgData name="James Peck" userId="ca08c0f0d6309fc9" providerId="LiveId" clId="{56FFE489-8DBF-48C0-AAE0-6541A76989C9}" dt="2024-06-01T04:09:08.062" v="5036" actId="20577"/>
          <ac:spMkLst>
            <pc:docMk/>
            <pc:sldMk cId="2756481638" sldId="297"/>
            <ac:spMk id="2" creationId="{6C91EDD6-A7A8-A189-3C12-91661F57376B}"/>
          </ac:spMkLst>
        </pc:spChg>
        <pc:spChg chg="mod">
          <ac:chgData name="James Peck" userId="ca08c0f0d6309fc9" providerId="LiveId" clId="{56FFE489-8DBF-48C0-AAE0-6541A76989C9}" dt="2024-06-01T04:10:19.008" v="5122" actId="20577"/>
          <ac:spMkLst>
            <pc:docMk/>
            <pc:sldMk cId="2756481638" sldId="297"/>
            <ac:spMk id="3" creationId="{C10C6A68-2935-59ED-45C0-1C2C5D499399}"/>
          </ac:spMkLst>
        </pc:spChg>
        <pc:spChg chg="add mod">
          <ac:chgData name="James Peck" userId="ca08c0f0d6309fc9" providerId="LiveId" clId="{56FFE489-8DBF-48C0-AAE0-6541A76989C9}" dt="2024-06-01T03:51:49.582" v="4857" actId="14100"/>
          <ac:spMkLst>
            <pc:docMk/>
            <pc:sldMk cId="2756481638" sldId="297"/>
            <ac:spMk id="6" creationId="{0A387C1F-3AA4-3B1D-3010-6C50B0C7F9E6}"/>
          </ac:spMkLst>
        </pc:spChg>
        <pc:picChg chg="add mod">
          <ac:chgData name="James Peck" userId="ca08c0f0d6309fc9" providerId="LiveId" clId="{56FFE489-8DBF-48C0-AAE0-6541A76989C9}" dt="2024-06-01T03:51:29.749" v="4854" actId="1076"/>
          <ac:picMkLst>
            <pc:docMk/>
            <pc:sldMk cId="2756481638" sldId="297"/>
            <ac:picMk id="5" creationId="{F61701AB-8D08-4A70-858C-69608F6373EB}"/>
          </ac:picMkLst>
        </pc:picChg>
      </pc:sldChg>
      <pc:sldChg chg="addSp modSp new mod">
        <pc:chgData name="James Peck" userId="ca08c0f0d6309fc9" providerId="LiveId" clId="{56FFE489-8DBF-48C0-AAE0-6541A76989C9}" dt="2024-06-01T05:01:22.725" v="6043" actId="1076"/>
        <pc:sldMkLst>
          <pc:docMk/>
          <pc:sldMk cId="1224255097" sldId="298"/>
        </pc:sldMkLst>
        <pc:picChg chg="add mod">
          <ac:chgData name="James Peck" userId="ca08c0f0d6309fc9" providerId="LiveId" clId="{56FFE489-8DBF-48C0-AAE0-6541A76989C9}" dt="2024-06-01T05:01:22.725" v="6043" actId="1076"/>
          <ac:picMkLst>
            <pc:docMk/>
            <pc:sldMk cId="1224255097" sldId="298"/>
            <ac:picMk id="3" creationId="{46A369E0-4E9F-D997-DF05-ECEB37CF9571}"/>
          </ac:picMkLst>
        </pc:picChg>
        <pc:picChg chg="add mod">
          <ac:chgData name="James Peck" userId="ca08c0f0d6309fc9" providerId="LiveId" clId="{56FFE489-8DBF-48C0-AAE0-6541A76989C9}" dt="2024-06-01T03:47:49.221" v="4844" actId="14100"/>
          <ac:picMkLst>
            <pc:docMk/>
            <pc:sldMk cId="1224255097" sldId="298"/>
            <ac:picMk id="4" creationId="{7BC4BC41-9960-58BF-ABB8-E2C27DA765A8}"/>
          </ac:picMkLst>
        </pc:picChg>
        <pc:picChg chg="add mod">
          <ac:chgData name="James Peck" userId="ca08c0f0d6309fc9" providerId="LiveId" clId="{56FFE489-8DBF-48C0-AAE0-6541A76989C9}" dt="2024-06-01T03:47:54.438" v="4845" actId="14100"/>
          <ac:picMkLst>
            <pc:docMk/>
            <pc:sldMk cId="1224255097" sldId="298"/>
            <ac:picMk id="6" creationId="{5FDB8109-9326-C3AF-066E-53AB6B9C510F}"/>
          </ac:picMkLst>
        </pc:picChg>
      </pc:sldChg>
      <pc:sldChg chg="addSp modSp new mod">
        <pc:chgData name="James Peck" userId="ca08c0f0d6309fc9" providerId="LiveId" clId="{56FFE489-8DBF-48C0-AAE0-6541A76989C9}" dt="2024-06-01T03:52:00.027" v="4859" actId="20577"/>
        <pc:sldMkLst>
          <pc:docMk/>
          <pc:sldMk cId="3304613104" sldId="299"/>
        </pc:sldMkLst>
        <pc:spChg chg="add mod">
          <ac:chgData name="James Peck" userId="ca08c0f0d6309fc9" providerId="LiveId" clId="{56FFE489-8DBF-48C0-AAE0-6541A76989C9}" dt="2024-06-01T03:52:00.027" v="4859" actId="20577"/>
          <ac:spMkLst>
            <pc:docMk/>
            <pc:sldMk cId="3304613104" sldId="299"/>
            <ac:spMk id="4" creationId="{45D46C71-14FA-8512-7F19-C1FC2D9E0ADD}"/>
          </ac:spMkLst>
        </pc:spChg>
        <pc:picChg chg="add mod">
          <ac:chgData name="James Peck" userId="ca08c0f0d6309fc9" providerId="LiveId" clId="{56FFE489-8DBF-48C0-AAE0-6541A76989C9}" dt="2024-06-01T03:40:01.849" v="4755" actId="1076"/>
          <ac:picMkLst>
            <pc:docMk/>
            <pc:sldMk cId="3304613104" sldId="299"/>
            <ac:picMk id="3" creationId="{A05DEA9C-E528-0541-17E0-137C147E498D}"/>
          </ac:picMkLst>
        </pc:picChg>
      </pc:sldChg>
      <pc:sldChg chg="addSp delSp modSp new mod">
        <pc:chgData name="James Peck" userId="ca08c0f0d6309fc9" providerId="LiveId" clId="{56FFE489-8DBF-48C0-AAE0-6541A76989C9}" dt="2024-06-01T05:05:37.561" v="6164" actId="14100"/>
        <pc:sldMkLst>
          <pc:docMk/>
          <pc:sldMk cId="1502754652" sldId="300"/>
        </pc:sldMkLst>
        <pc:spChg chg="add mod">
          <ac:chgData name="James Peck" userId="ca08c0f0d6309fc9" providerId="LiveId" clId="{56FFE489-8DBF-48C0-AAE0-6541A76989C9}" dt="2024-06-01T05:05:37.561" v="6164" actId="14100"/>
          <ac:spMkLst>
            <pc:docMk/>
            <pc:sldMk cId="1502754652" sldId="300"/>
            <ac:spMk id="13" creationId="{F3D241B9-9863-181A-DD64-1DD9B85C4C57}"/>
          </ac:spMkLst>
        </pc:spChg>
        <pc:picChg chg="add del mod">
          <ac:chgData name="James Peck" userId="ca08c0f0d6309fc9" providerId="LiveId" clId="{56FFE489-8DBF-48C0-AAE0-6541A76989C9}" dt="2024-06-01T03:42:46.936" v="4771" actId="21"/>
          <ac:picMkLst>
            <pc:docMk/>
            <pc:sldMk cId="1502754652" sldId="300"/>
            <ac:picMk id="3" creationId="{7BC4BC41-9960-58BF-ABB8-E2C27DA765A8}"/>
          </ac:picMkLst>
        </pc:picChg>
        <pc:picChg chg="add del mod">
          <ac:chgData name="James Peck" userId="ca08c0f0d6309fc9" providerId="LiveId" clId="{56FFE489-8DBF-48C0-AAE0-6541A76989C9}" dt="2024-06-01T03:46:51.935" v="4837" actId="21"/>
          <ac:picMkLst>
            <pc:docMk/>
            <pc:sldMk cId="1502754652" sldId="300"/>
            <ac:picMk id="4" creationId="{7BC4BC41-9960-58BF-ABB8-E2C27DA765A8}"/>
          </ac:picMkLst>
        </pc:picChg>
        <pc:picChg chg="add del mod">
          <ac:chgData name="James Peck" userId="ca08c0f0d6309fc9" providerId="LiveId" clId="{56FFE489-8DBF-48C0-AAE0-6541A76989C9}" dt="2024-06-01T03:47:18.132" v="4840" actId="21"/>
          <ac:picMkLst>
            <pc:docMk/>
            <pc:sldMk cId="1502754652" sldId="300"/>
            <ac:picMk id="6" creationId="{5FDB8109-9326-C3AF-066E-53AB6B9C510F}"/>
          </ac:picMkLst>
        </pc:picChg>
        <pc:picChg chg="add del mod">
          <ac:chgData name="James Peck" userId="ca08c0f0d6309fc9" providerId="LiveId" clId="{56FFE489-8DBF-48C0-AAE0-6541A76989C9}" dt="2024-06-01T03:49:53.097" v="4848" actId="478"/>
          <ac:picMkLst>
            <pc:docMk/>
            <pc:sldMk cId="1502754652" sldId="300"/>
            <ac:picMk id="8" creationId="{EB86F2DF-4D22-BE4C-B899-82192D91C6B1}"/>
          </ac:picMkLst>
        </pc:picChg>
        <pc:picChg chg="add mod">
          <ac:chgData name="James Peck" userId="ca08c0f0d6309fc9" providerId="LiveId" clId="{56FFE489-8DBF-48C0-AAE0-6541A76989C9}" dt="2024-06-01T05:02:14.013" v="6048" actId="14100"/>
          <ac:picMkLst>
            <pc:docMk/>
            <pc:sldMk cId="1502754652" sldId="300"/>
            <ac:picMk id="10" creationId="{F6900512-93A6-610A-3D8C-3FEC9D1F869A}"/>
          </ac:picMkLst>
        </pc:picChg>
        <pc:picChg chg="add del mod modCrop">
          <ac:chgData name="James Peck" userId="ca08c0f0d6309fc9" providerId="LiveId" clId="{56FFE489-8DBF-48C0-AAE0-6541A76989C9}" dt="2024-06-01T05:01:11.453" v="6041" actId="21"/>
          <ac:picMkLst>
            <pc:docMk/>
            <pc:sldMk cId="1502754652" sldId="300"/>
            <ac:picMk id="12" creationId="{3E94247C-AF29-DF72-0275-A5EF61811678}"/>
          </ac:picMkLst>
        </pc:picChg>
        <pc:picChg chg="add mod">
          <ac:chgData name="James Peck" userId="ca08c0f0d6309fc9" providerId="LiveId" clId="{56FFE489-8DBF-48C0-AAE0-6541A76989C9}" dt="2024-06-01T05:05:16.641" v="6160" actId="1076"/>
          <ac:picMkLst>
            <pc:docMk/>
            <pc:sldMk cId="1502754652" sldId="300"/>
            <ac:picMk id="15" creationId="{4A4A603E-DC44-A4D0-3860-D9DD744257DD}"/>
          </ac:picMkLst>
        </pc:picChg>
      </pc:sldChg>
      <pc:sldChg chg="modSp new mod">
        <pc:chgData name="James Peck" userId="ca08c0f0d6309fc9" providerId="LiveId" clId="{56FFE489-8DBF-48C0-AAE0-6541A76989C9}" dt="2024-06-01T04:16:33.594" v="5260" actId="20577"/>
        <pc:sldMkLst>
          <pc:docMk/>
          <pc:sldMk cId="2802614489" sldId="301"/>
        </pc:sldMkLst>
        <pc:spChg chg="mod">
          <ac:chgData name="James Peck" userId="ca08c0f0d6309fc9" providerId="LiveId" clId="{56FFE489-8DBF-48C0-AAE0-6541A76989C9}" dt="2024-06-01T03:55:16.483" v="4901" actId="122"/>
          <ac:spMkLst>
            <pc:docMk/>
            <pc:sldMk cId="2802614489" sldId="301"/>
            <ac:spMk id="2" creationId="{35E8945F-6727-6FFC-5428-B34DCA91F26D}"/>
          </ac:spMkLst>
        </pc:spChg>
        <pc:spChg chg="mod">
          <ac:chgData name="James Peck" userId="ca08c0f0d6309fc9" providerId="LiveId" clId="{56FFE489-8DBF-48C0-AAE0-6541A76989C9}" dt="2024-06-01T04:16:33.594" v="5260" actId="20577"/>
          <ac:spMkLst>
            <pc:docMk/>
            <pc:sldMk cId="2802614489" sldId="301"/>
            <ac:spMk id="3" creationId="{C7028692-FB03-BF35-2598-8E4AA0282244}"/>
          </ac:spMkLst>
        </pc:spChg>
      </pc:sldChg>
      <pc:sldChg chg="addSp modSp mod">
        <pc:chgData name="James Peck" userId="ca08c0f0d6309fc9" providerId="LiveId" clId="{56FFE489-8DBF-48C0-AAE0-6541A76989C9}" dt="2024-06-01T04:31:35.740" v="5732" actId="27636"/>
        <pc:sldMkLst>
          <pc:docMk/>
          <pc:sldMk cId="2598358505" sldId="302"/>
        </pc:sldMkLst>
        <pc:spChg chg="mod">
          <ac:chgData name="James Peck" userId="ca08c0f0d6309fc9" providerId="LiveId" clId="{56FFE489-8DBF-48C0-AAE0-6541A76989C9}" dt="2024-06-01T04:31:19.771" v="5727" actId="20577"/>
          <ac:spMkLst>
            <pc:docMk/>
            <pc:sldMk cId="2598358505" sldId="302"/>
            <ac:spMk id="2" creationId="{35E8945F-6727-6FFC-5428-B34DCA91F26D}"/>
          </ac:spMkLst>
        </pc:spChg>
        <pc:spChg chg="mod">
          <ac:chgData name="James Peck" userId="ca08c0f0d6309fc9" providerId="LiveId" clId="{56FFE489-8DBF-48C0-AAE0-6541A76989C9}" dt="2024-06-01T04:31:35.740" v="5732" actId="27636"/>
          <ac:spMkLst>
            <pc:docMk/>
            <pc:sldMk cId="2598358505" sldId="302"/>
            <ac:spMk id="3" creationId="{C7028692-FB03-BF35-2598-8E4AA0282244}"/>
          </ac:spMkLst>
        </pc:spChg>
        <pc:spChg chg="add mod">
          <ac:chgData name="James Peck" userId="ca08c0f0d6309fc9" providerId="LiveId" clId="{56FFE489-8DBF-48C0-AAE0-6541A76989C9}" dt="2024-06-01T04:21:12.438" v="5409" actId="14100"/>
          <ac:spMkLst>
            <pc:docMk/>
            <pc:sldMk cId="2598358505" sldId="302"/>
            <ac:spMk id="6" creationId="{6CF8E3ED-CE1A-0FDF-7620-22EAE138358F}"/>
          </ac:spMkLst>
        </pc:spChg>
        <pc:picChg chg="add mod">
          <ac:chgData name="James Peck" userId="ca08c0f0d6309fc9" providerId="LiveId" clId="{56FFE489-8DBF-48C0-AAE0-6541A76989C9}" dt="2024-06-01T04:20:19.407" v="5376" actId="1076"/>
          <ac:picMkLst>
            <pc:docMk/>
            <pc:sldMk cId="2598358505" sldId="302"/>
            <ac:picMk id="5" creationId="{34B169A5-D41F-809F-887E-9C0236645667}"/>
          </ac:picMkLst>
        </pc:picChg>
      </pc:sldChg>
      <pc:sldChg chg="addSp modSp new mod">
        <pc:chgData name="James Peck" userId="ca08c0f0d6309fc9" providerId="LiveId" clId="{56FFE489-8DBF-48C0-AAE0-6541A76989C9}" dt="2024-06-01T05:33:50.456" v="6485" actId="20577"/>
        <pc:sldMkLst>
          <pc:docMk/>
          <pc:sldMk cId="643923734" sldId="303"/>
        </pc:sldMkLst>
        <pc:spChg chg="mod">
          <ac:chgData name="James Peck" userId="ca08c0f0d6309fc9" providerId="LiveId" clId="{56FFE489-8DBF-48C0-AAE0-6541A76989C9}" dt="2024-06-01T05:31:46.643" v="6473" actId="120"/>
          <ac:spMkLst>
            <pc:docMk/>
            <pc:sldMk cId="643923734" sldId="303"/>
            <ac:spMk id="2" creationId="{8833E50B-010D-6851-0ED7-AAA1422D0EC9}"/>
          </ac:spMkLst>
        </pc:spChg>
        <pc:spChg chg="mod">
          <ac:chgData name="James Peck" userId="ca08c0f0d6309fc9" providerId="LiveId" clId="{56FFE489-8DBF-48C0-AAE0-6541A76989C9}" dt="2024-06-01T05:32:26.124" v="6482" actId="20577"/>
          <ac:spMkLst>
            <pc:docMk/>
            <pc:sldMk cId="643923734" sldId="303"/>
            <ac:spMk id="3" creationId="{95290BF9-918B-3E2A-5A14-21E49194F449}"/>
          </ac:spMkLst>
        </pc:spChg>
        <pc:spChg chg="add mod">
          <ac:chgData name="James Peck" userId="ca08c0f0d6309fc9" providerId="LiveId" clId="{56FFE489-8DBF-48C0-AAE0-6541A76989C9}" dt="2024-06-01T05:33:50.456" v="6485" actId="20577"/>
          <ac:spMkLst>
            <pc:docMk/>
            <pc:sldMk cId="643923734" sldId="303"/>
            <ac:spMk id="6" creationId="{0ED6B64E-C772-C7C2-71AD-F412C24348C3}"/>
          </ac:spMkLst>
        </pc:spChg>
        <pc:picChg chg="add mod">
          <ac:chgData name="James Peck" userId="ca08c0f0d6309fc9" providerId="LiveId" clId="{56FFE489-8DBF-48C0-AAE0-6541A76989C9}" dt="2024-06-01T05:33:40.908" v="6483" actId="14100"/>
          <ac:picMkLst>
            <pc:docMk/>
            <pc:sldMk cId="643923734" sldId="303"/>
            <ac:picMk id="5" creationId="{D126FE77-88C1-5EB3-FD67-AAFBEC2BD28B}"/>
          </ac:picMkLst>
        </pc:picChg>
      </pc:sldChg>
      <pc:sldChg chg="addSp delSp modSp new mod">
        <pc:chgData name="James Peck" userId="ca08c0f0d6309fc9" providerId="LiveId" clId="{56FFE489-8DBF-48C0-AAE0-6541A76989C9}" dt="2024-06-01T05:29:28.401" v="6470" actId="20577"/>
        <pc:sldMkLst>
          <pc:docMk/>
          <pc:sldMk cId="408354257" sldId="304"/>
        </pc:sldMkLst>
        <pc:spChg chg="mod">
          <ac:chgData name="James Peck" userId="ca08c0f0d6309fc9" providerId="LiveId" clId="{56FFE489-8DBF-48C0-AAE0-6541A76989C9}" dt="2024-06-01T05:29:28.401" v="6470" actId="20577"/>
          <ac:spMkLst>
            <pc:docMk/>
            <pc:sldMk cId="408354257" sldId="304"/>
            <ac:spMk id="2" creationId="{3CF9DDAF-1DBC-17D8-51D9-95F3E05580D4}"/>
          </ac:spMkLst>
        </pc:spChg>
        <pc:spChg chg="add mod">
          <ac:chgData name="James Peck" userId="ca08c0f0d6309fc9" providerId="LiveId" clId="{56FFE489-8DBF-48C0-AAE0-6541A76989C9}" dt="2024-06-01T05:29:07.336" v="6456" actId="20577"/>
          <ac:spMkLst>
            <pc:docMk/>
            <pc:sldMk cId="408354257" sldId="304"/>
            <ac:spMk id="11" creationId="{FBF007DD-DAF0-FC43-802F-44DCAD22B0BF}"/>
          </ac:spMkLst>
        </pc:spChg>
        <pc:spChg chg="add mod">
          <ac:chgData name="James Peck" userId="ca08c0f0d6309fc9" providerId="LiveId" clId="{56FFE489-8DBF-48C0-AAE0-6541A76989C9}" dt="2024-06-01T05:28:45.298" v="6452" actId="2711"/>
          <ac:spMkLst>
            <pc:docMk/>
            <pc:sldMk cId="408354257" sldId="304"/>
            <ac:spMk id="12" creationId="{BBA4928C-BD3E-C2DA-0188-7456EDED93FC}"/>
          </ac:spMkLst>
        </pc:spChg>
        <pc:picChg chg="add mod">
          <ac:chgData name="James Peck" userId="ca08c0f0d6309fc9" providerId="LiveId" clId="{56FFE489-8DBF-48C0-AAE0-6541A76989C9}" dt="2024-06-01T05:23:30.416" v="6327" actId="1076"/>
          <ac:picMkLst>
            <pc:docMk/>
            <pc:sldMk cId="408354257" sldId="304"/>
            <ac:picMk id="4" creationId="{C6CA560D-B602-9E0B-76BE-720B667869AB}"/>
          </ac:picMkLst>
        </pc:picChg>
        <pc:picChg chg="add del">
          <ac:chgData name="James Peck" userId="ca08c0f0d6309fc9" providerId="LiveId" clId="{56FFE489-8DBF-48C0-AAE0-6541A76989C9}" dt="2024-06-01T05:12:08.203" v="6172" actId="22"/>
          <ac:picMkLst>
            <pc:docMk/>
            <pc:sldMk cId="408354257" sldId="304"/>
            <ac:picMk id="6" creationId="{0B28A83C-221D-898D-D2AD-6B9E94D899DB}"/>
          </ac:picMkLst>
        </pc:picChg>
        <pc:picChg chg="add del mod">
          <ac:chgData name="James Peck" userId="ca08c0f0d6309fc9" providerId="LiveId" clId="{56FFE489-8DBF-48C0-AAE0-6541A76989C9}" dt="2024-06-01T05:13:03.349" v="6177" actId="21"/>
          <ac:picMkLst>
            <pc:docMk/>
            <pc:sldMk cId="408354257" sldId="304"/>
            <ac:picMk id="8" creationId="{1A038769-485F-575F-66D9-CCD184D37128}"/>
          </ac:picMkLst>
        </pc:picChg>
        <pc:picChg chg="add mod modCrop">
          <ac:chgData name="James Peck" userId="ca08c0f0d6309fc9" providerId="LiveId" clId="{56FFE489-8DBF-48C0-AAE0-6541A76989C9}" dt="2024-06-01T05:21:25.471" v="6267" actId="1076"/>
          <ac:picMkLst>
            <pc:docMk/>
            <pc:sldMk cId="408354257" sldId="304"/>
            <ac:picMk id="10" creationId="{DCCC36AE-D455-1B7D-5050-1712E768ED6B}"/>
          </ac:picMkLst>
        </pc:picChg>
      </pc:sldChg>
      <pc:sldChg chg="new del">
        <pc:chgData name="James Peck" userId="ca08c0f0d6309fc9" providerId="LiveId" clId="{56FFE489-8DBF-48C0-AAE0-6541A76989C9}" dt="2024-06-01T05:13:38.073" v="6179" actId="680"/>
        <pc:sldMkLst>
          <pc:docMk/>
          <pc:sldMk cId="910345933" sldId="305"/>
        </pc:sldMkLst>
      </pc:sldChg>
      <pc:sldChg chg="addSp modSp new mod">
        <pc:chgData name="James Peck" userId="ca08c0f0d6309fc9" providerId="LiveId" clId="{56FFE489-8DBF-48C0-AAE0-6541A76989C9}" dt="2024-06-01T05:15:18.662" v="6254" actId="1076"/>
        <pc:sldMkLst>
          <pc:docMk/>
          <pc:sldMk cId="1907417840" sldId="305"/>
        </pc:sldMkLst>
        <pc:spChg chg="mod">
          <ac:chgData name="James Peck" userId="ca08c0f0d6309fc9" providerId="LiveId" clId="{56FFE489-8DBF-48C0-AAE0-6541A76989C9}" dt="2024-06-01T05:15:13.065" v="6253" actId="20577"/>
          <ac:spMkLst>
            <pc:docMk/>
            <pc:sldMk cId="1907417840" sldId="305"/>
            <ac:spMk id="2" creationId="{4A7CF8CB-83FE-BB0A-D897-3ADE201992B6}"/>
          </ac:spMkLst>
        </pc:spChg>
        <pc:picChg chg="add mod">
          <ac:chgData name="James Peck" userId="ca08c0f0d6309fc9" providerId="LiveId" clId="{56FFE489-8DBF-48C0-AAE0-6541A76989C9}" dt="2024-06-01T05:15:18.662" v="6254" actId="1076"/>
          <ac:picMkLst>
            <pc:docMk/>
            <pc:sldMk cId="1907417840" sldId="305"/>
            <ac:picMk id="8" creationId="{1A038769-485F-575F-66D9-CCD184D37128}"/>
          </ac:picMkLst>
        </pc:picChg>
      </pc:sldChg>
      <pc:sldChg chg="addSp modSp new mod">
        <pc:chgData name="James Peck" userId="ca08c0f0d6309fc9" providerId="LiveId" clId="{56FFE489-8DBF-48C0-AAE0-6541A76989C9}" dt="2024-06-06T18:31:46.310" v="7398" actId="6549"/>
        <pc:sldMkLst>
          <pc:docMk/>
          <pc:sldMk cId="850200365" sldId="306"/>
        </pc:sldMkLst>
        <pc:spChg chg="mod">
          <ac:chgData name="James Peck" userId="ca08c0f0d6309fc9" providerId="LiveId" clId="{56FFE489-8DBF-48C0-AAE0-6541A76989C9}" dt="2024-06-01T22:04:57.461" v="6669" actId="14100"/>
          <ac:spMkLst>
            <pc:docMk/>
            <pc:sldMk cId="850200365" sldId="306"/>
            <ac:spMk id="2" creationId="{DECE2CC3-C54D-FC15-AA03-F76C9ECF4C7C}"/>
          </ac:spMkLst>
        </pc:spChg>
        <pc:spChg chg="add mod">
          <ac:chgData name="James Peck" userId="ca08c0f0d6309fc9" providerId="LiveId" clId="{56FFE489-8DBF-48C0-AAE0-6541A76989C9}" dt="2024-06-06T18:31:46.310" v="7398" actId="6549"/>
          <ac:spMkLst>
            <pc:docMk/>
            <pc:sldMk cId="850200365" sldId="306"/>
            <ac:spMk id="11" creationId="{ECC965B1-D38B-097E-556C-A7DF5EE035B5}"/>
          </ac:spMkLst>
        </pc:spChg>
        <pc:picChg chg="add mod">
          <ac:chgData name="James Peck" userId="ca08c0f0d6309fc9" providerId="LiveId" clId="{56FFE489-8DBF-48C0-AAE0-6541A76989C9}" dt="2024-06-01T22:05:01.610" v="6671" actId="1076"/>
          <ac:picMkLst>
            <pc:docMk/>
            <pc:sldMk cId="850200365" sldId="306"/>
            <ac:picMk id="4" creationId="{99AADCDF-0FEE-7F51-8008-1E21CB17A56B}"/>
          </ac:picMkLst>
        </pc:picChg>
        <pc:picChg chg="add mod">
          <ac:chgData name="James Peck" userId="ca08c0f0d6309fc9" providerId="LiveId" clId="{56FFE489-8DBF-48C0-AAE0-6541A76989C9}" dt="2024-06-01T22:04:59.550" v="6670" actId="1076"/>
          <ac:picMkLst>
            <pc:docMk/>
            <pc:sldMk cId="850200365" sldId="306"/>
            <ac:picMk id="6" creationId="{B008B09A-CE01-88BB-21C2-49B552723A40}"/>
          </ac:picMkLst>
        </pc:picChg>
        <pc:picChg chg="add mod modCrop">
          <ac:chgData name="James Peck" userId="ca08c0f0d6309fc9" providerId="LiveId" clId="{56FFE489-8DBF-48C0-AAE0-6541A76989C9}" dt="2024-06-01T22:05:48.163" v="6676" actId="732"/>
          <ac:picMkLst>
            <pc:docMk/>
            <pc:sldMk cId="850200365" sldId="306"/>
            <ac:picMk id="8" creationId="{DFBF2446-4C9D-77B4-24FA-C514196391B8}"/>
          </ac:picMkLst>
        </pc:picChg>
        <pc:picChg chg="add mod modCrop">
          <ac:chgData name="James Peck" userId="ca08c0f0d6309fc9" providerId="LiveId" clId="{56FFE489-8DBF-48C0-AAE0-6541A76989C9}" dt="2024-06-01T22:05:58.625" v="6677" actId="1076"/>
          <ac:picMkLst>
            <pc:docMk/>
            <pc:sldMk cId="850200365" sldId="306"/>
            <ac:picMk id="10" creationId="{E6710A72-FDB9-4890-1020-3FFAF08DA68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34793-C403-45E7-AE20-7A0DB8B563FF}" type="datetimeFigureOut">
              <a:rPr lang="en-US" smtClean="0"/>
              <a:t>6/13/2024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2182CE-E6BA-4FCF-9BBB-B8E850C4EBE3}" type="slidenum">
              <a:rPr lang="en-US" smtClean="0"/>
              <a:t>‹#›</a:t>
            </a:fld>
            <a:endParaRPr lang="en-US"/>
          </a:p>
        </p:txBody>
      </p:sp>
    </p:spTree>
    <p:extLst>
      <p:ext uri="{BB962C8B-B14F-4D97-AF65-F5344CB8AC3E}">
        <p14:creationId xmlns:p14="http://schemas.microsoft.com/office/powerpoint/2010/main" val="2963546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2182CE-E6BA-4FCF-9BBB-B8E850C4EBE3}" type="slidenum">
              <a:rPr lang="en-US" smtClean="0"/>
              <a:t>1</a:t>
            </a:fld>
            <a:endParaRPr lang="en-US"/>
          </a:p>
        </p:txBody>
      </p:sp>
    </p:spTree>
    <p:extLst>
      <p:ext uri="{BB962C8B-B14F-4D97-AF65-F5344CB8AC3E}">
        <p14:creationId xmlns:p14="http://schemas.microsoft.com/office/powerpoint/2010/main" val="366530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58E5-A327-AF07-BC77-9370B6CFB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295B1B-EF85-95AB-DB06-1B2C509EC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60AB22-ADDE-483E-75AB-B4B522C26FDD}"/>
              </a:ext>
            </a:extLst>
          </p:cNvPr>
          <p:cNvSpPr>
            <a:spLocks noGrp="1"/>
          </p:cNvSpPr>
          <p:nvPr>
            <p:ph type="dt" sz="half" idx="10"/>
          </p:nvPr>
        </p:nvSpPr>
        <p:spPr/>
        <p:txBody>
          <a:bodyPr/>
          <a:lstStyle/>
          <a:p>
            <a:fld id="{1CF7FE0C-62B5-43B0-B02C-2A92DD948169}" type="datetime1">
              <a:rPr lang="en-US" smtClean="0"/>
              <a:t>6/13/2024</a:t>
            </a:fld>
            <a:endParaRPr lang="en-US"/>
          </a:p>
        </p:txBody>
      </p:sp>
      <p:sp>
        <p:nvSpPr>
          <p:cNvPr id="5" name="Footer Placeholder 4">
            <a:extLst>
              <a:ext uri="{FF2B5EF4-FFF2-40B4-BE49-F238E27FC236}">
                <a16:creationId xmlns:a16="http://schemas.microsoft.com/office/drawing/2014/main" id="{89B2992C-18B9-7EDF-DB2B-DECF3CD1F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2ACF3-42E8-165F-08A6-20D602D0929D}"/>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913584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294E7-6776-6CDE-2CEB-E35836FBCD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2D0212-1E9C-E614-97D2-36F9A1E251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C87B4-3A82-A998-9297-F75AE052C097}"/>
              </a:ext>
            </a:extLst>
          </p:cNvPr>
          <p:cNvSpPr>
            <a:spLocks noGrp="1"/>
          </p:cNvSpPr>
          <p:nvPr>
            <p:ph type="dt" sz="half" idx="10"/>
          </p:nvPr>
        </p:nvSpPr>
        <p:spPr/>
        <p:txBody>
          <a:bodyPr/>
          <a:lstStyle/>
          <a:p>
            <a:fld id="{79B97E2F-C9EE-4210-B11F-4F6CFA8B86F4}" type="datetime1">
              <a:rPr lang="en-US" smtClean="0"/>
              <a:t>6/13/2024</a:t>
            </a:fld>
            <a:endParaRPr lang="en-US"/>
          </a:p>
        </p:txBody>
      </p:sp>
      <p:sp>
        <p:nvSpPr>
          <p:cNvPr id="5" name="Footer Placeholder 4">
            <a:extLst>
              <a:ext uri="{FF2B5EF4-FFF2-40B4-BE49-F238E27FC236}">
                <a16:creationId xmlns:a16="http://schemas.microsoft.com/office/drawing/2014/main" id="{CD6A9FF1-9BD9-E2DD-10BA-22AE7A5B2C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0E601-E04D-9738-C23D-EBD2222B9A6C}"/>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545354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9967C2-A056-CB54-2545-A7B171B11F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819169-468F-0C11-AB2A-D838A53DEC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D84A1-7F17-FED4-E6F4-8B35B362B8C6}"/>
              </a:ext>
            </a:extLst>
          </p:cNvPr>
          <p:cNvSpPr>
            <a:spLocks noGrp="1"/>
          </p:cNvSpPr>
          <p:nvPr>
            <p:ph type="dt" sz="half" idx="10"/>
          </p:nvPr>
        </p:nvSpPr>
        <p:spPr/>
        <p:txBody>
          <a:bodyPr/>
          <a:lstStyle/>
          <a:p>
            <a:fld id="{6D3495A6-78E2-47FE-94E1-6DC474CFAD95}" type="datetime1">
              <a:rPr lang="en-US" smtClean="0"/>
              <a:t>6/13/2024</a:t>
            </a:fld>
            <a:endParaRPr lang="en-US"/>
          </a:p>
        </p:txBody>
      </p:sp>
      <p:sp>
        <p:nvSpPr>
          <p:cNvPr id="5" name="Footer Placeholder 4">
            <a:extLst>
              <a:ext uri="{FF2B5EF4-FFF2-40B4-BE49-F238E27FC236}">
                <a16:creationId xmlns:a16="http://schemas.microsoft.com/office/drawing/2014/main" id="{A592FE7B-807C-02FA-5891-A344960CA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D969A7-BC62-5E2F-F5DB-EE057AC7FED8}"/>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1550712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5BF5-327C-7480-9BE2-5C564C2FF8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2FBE6-5AEB-F235-4D37-06D2ADA98E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3F3D2-364C-3CF8-9739-5FC821B201A9}"/>
              </a:ext>
            </a:extLst>
          </p:cNvPr>
          <p:cNvSpPr>
            <a:spLocks noGrp="1"/>
          </p:cNvSpPr>
          <p:nvPr>
            <p:ph type="dt" sz="half" idx="10"/>
          </p:nvPr>
        </p:nvSpPr>
        <p:spPr/>
        <p:txBody>
          <a:bodyPr/>
          <a:lstStyle/>
          <a:p>
            <a:fld id="{F79E408B-D03E-4362-9F13-DD4D5623FB4C}" type="datetime1">
              <a:rPr lang="en-US" smtClean="0"/>
              <a:t>6/13/2024</a:t>
            </a:fld>
            <a:endParaRPr lang="en-US"/>
          </a:p>
        </p:txBody>
      </p:sp>
      <p:sp>
        <p:nvSpPr>
          <p:cNvPr id="5" name="Footer Placeholder 4">
            <a:extLst>
              <a:ext uri="{FF2B5EF4-FFF2-40B4-BE49-F238E27FC236}">
                <a16:creationId xmlns:a16="http://schemas.microsoft.com/office/drawing/2014/main" id="{74D51F46-62AE-7BFA-0AB0-E7212B7272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532DF-44DC-F499-0D42-AD0FF1ACFD8E}"/>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1665477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D67DF-9755-AC56-8518-76086B4D85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5F566B-A1AF-39D5-8014-CC7274931B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0CF684-4104-C296-23F2-21DFED8652E5}"/>
              </a:ext>
            </a:extLst>
          </p:cNvPr>
          <p:cNvSpPr>
            <a:spLocks noGrp="1"/>
          </p:cNvSpPr>
          <p:nvPr>
            <p:ph type="dt" sz="half" idx="10"/>
          </p:nvPr>
        </p:nvSpPr>
        <p:spPr/>
        <p:txBody>
          <a:bodyPr/>
          <a:lstStyle/>
          <a:p>
            <a:fld id="{BA3593E8-085F-4192-A756-60D2C4760D1B}" type="datetime1">
              <a:rPr lang="en-US" smtClean="0"/>
              <a:t>6/13/2024</a:t>
            </a:fld>
            <a:endParaRPr lang="en-US"/>
          </a:p>
        </p:txBody>
      </p:sp>
      <p:sp>
        <p:nvSpPr>
          <p:cNvPr id="5" name="Footer Placeholder 4">
            <a:extLst>
              <a:ext uri="{FF2B5EF4-FFF2-40B4-BE49-F238E27FC236}">
                <a16:creationId xmlns:a16="http://schemas.microsoft.com/office/drawing/2014/main" id="{36E3C45D-3355-6BB1-F73B-9B5E7E431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7868F-39EF-59F6-CFA7-283213BE9691}"/>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2389895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35295-E016-1D3C-3972-9B176BA30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D5DC4-7338-8854-0F1A-6DFC3B737B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53990C-0116-F3D2-F836-7733AC5A9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3692AE-F4BF-A681-259C-551BA9B1B2D9}"/>
              </a:ext>
            </a:extLst>
          </p:cNvPr>
          <p:cNvSpPr>
            <a:spLocks noGrp="1"/>
          </p:cNvSpPr>
          <p:nvPr>
            <p:ph type="dt" sz="half" idx="10"/>
          </p:nvPr>
        </p:nvSpPr>
        <p:spPr/>
        <p:txBody>
          <a:bodyPr/>
          <a:lstStyle/>
          <a:p>
            <a:fld id="{525483FE-366A-4C49-BE03-E69AD458C68E}" type="datetime1">
              <a:rPr lang="en-US" smtClean="0"/>
              <a:t>6/13/2024</a:t>
            </a:fld>
            <a:endParaRPr lang="en-US"/>
          </a:p>
        </p:txBody>
      </p:sp>
      <p:sp>
        <p:nvSpPr>
          <p:cNvPr id="6" name="Footer Placeholder 5">
            <a:extLst>
              <a:ext uri="{FF2B5EF4-FFF2-40B4-BE49-F238E27FC236}">
                <a16:creationId xmlns:a16="http://schemas.microsoft.com/office/drawing/2014/main" id="{A28AE1E9-AD1C-4458-63EB-D62475EF6C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142101-17D8-3D3F-9238-C62FA4F81312}"/>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379009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C4036-B461-1E6F-0A07-8181225756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E54D3E-AF74-C720-438A-04AAA44F74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EF36F8-F4B6-6362-2D00-A7CF7722AE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767FC2-2B1A-9EF0-8AD9-F65B1A8F6C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B6FF1B-67DE-125C-C9B8-D63D4112D3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9A106B4-E408-2B49-0537-349FEE03EFD3}"/>
              </a:ext>
            </a:extLst>
          </p:cNvPr>
          <p:cNvSpPr>
            <a:spLocks noGrp="1"/>
          </p:cNvSpPr>
          <p:nvPr>
            <p:ph type="dt" sz="half" idx="10"/>
          </p:nvPr>
        </p:nvSpPr>
        <p:spPr/>
        <p:txBody>
          <a:bodyPr/>
          <a:lstStyle/>
          <a:p>
            <a:fld id="{813A7393-4576-4DD7-9A7B-1363DB6F1397}" type="datetime1">
              <a:rPr lang="en-US" smtClean="0"/>
              <a:t>6/13/2024</a:t>
            </a:fld>
            <a:endParaRPr lang="en-US"/>
          </a:p>
        </p:txBody>
      </p:sp>
      <p:sp>
        <p:nvSpPr>
          <p:cNvPr id="8" name="Footer Placeholder 7">
            <a:extLst>
              <a:ext uri="{FF2B5EF4-FFF2-40B4-BE49-F238E27FC236}">
                <a16:creationId xmlns:a16="http://schemas.microsoft.com/office/drawing/2014/main" id="{665D101D-A8EB-57E3-8EC7-AEC7197420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4B622F-902E-8488-0EE6-E3CE90250EE7}"/>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65845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F8FF7-AE3E-BEDC-0F8D-14D7CF1F56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62FB1C-AA4A-5A68-F0C5-01E04573D0F5}"/>
              </a:ext>
            </a:extLst>
          </p:cNvPr>
          <p:cNvSpPr>
            <a:spLocks noGrp="1"/>
          </p:cNvSpPr>
          <p:nvPr>
            <p:ph type="dt" sz="half" idx="10"/>
          </p:nvPr>
        </p:nvSpPr>
        <p:spPr/>
        <p:txBody>
          <a:bodyPr/>
          <a:lstStyle/>
          <a:p>
            <a:fld id="{4723D4FC-DBB5-4C1B-B4A9-318649E685A3}" type="datetime1">
              <a:rPr lang="en-US" smtClean="0"/>
              <a:t>6/13/2024</a:t>
            </a:fld>
            <a:endParaRPr lang="en-US"/>
          </a:p>
        </p:txBody>
      </p:sp>
      <p:sp>
        <p:nvSpPr>
          <p:cNvPr id="4" name="Footer Placeholder 3">
            <a:extLst>
              <a:ext uri="{FF2B5EF4-FFF2-40B4-BE49-F238E27FC236}">
                <a16:creationId xmlns:a16="http://schemas.microsoft.com/office/drawing/2014/main" id="{98987321-6F5F-EF0A-D21F-E1550011B6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D5B5F9-5E33-D4B7-E2F9-E21780958D80}"/>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113182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06D69-662A-2B4B-79C7-414C3F9218DB}"/>
              </a:ext>
            </a:extLst>
          </p:cNvPr>
          <p:cNvSpPr>
            <a:spLocks noGrp="1"/>
          </p:cNvSpPr>
          <p:nvPr>
            <p:ph type="dt" sz="half" idx="10"/>
          </p:nvPr>
        </p:nvSpPr>
        <p:spPr/>
        <p:txBody>
          <a:bodyPr/>
          <a:lstStyle/>
          <a:p>
            <a:fld id="{4552D67F-2C65-4161-BCE8-CB7F9BDF65D9}" type="datetime1">
              <a:rPr lang="en-US" smtClean="0"/>
              <a:t>6/13/2024</a:t>
            </a:fld>
            <a:endParaRPr lang="en-US"/>
          </a:p>
        </p:txBody>
      </p:sp>
      <p:sp>
        <p:nvSpPr>
          <p:cNvPr id="3" name="Footer Placeholder 2">
            <a:extLst>
              <a:ext uri="{FF2B5EF4-FFF2-40B4-BE49-F238E27FC236}">
                <a16:creationId xmlns:a16="http://schemas.microsoft.com/office/drawing/2014/main" id="{A7CDC68F-A7EF-542E-57D4-F83B6120E8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E0A5E8-05A9-BAF7-E931-133CD610AF53}"/>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4046077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C236E-10EA-25C1-C79E-17728F6CB5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FE6546-0659-5756-F406-1060B897EE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2C3AA2-2DB2-597C-F123-32AA10EE7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4E2B9A-7272-A76D-2ED6-361F09C096C4}"/>
              </a:ext>
            </a:extLst>
          </p:cNvPr>
          <p:cNvSpPr>
            <a:spLocks noGrp="1"/>
          </p:cNvSpPr>
          <p:nvPr>
            <p:ph type="dt" sz="half" idx="10"/>
          </p:nvPr>
        </p:nvSpPr>
        <p:spPr/>
        <p:txBody>
          <a:bodyPr/>
          <a:lstStyle/>
          <a:p>
            <a:fld id="{ABADD2B5-1E10-4A6C-BDE2-613E61247A1C}" type="datetime1">
              <a:rPr lang="en-US" smtClean="0"/>
              <a:t>6/13/2024</a:t>
            </a:fld>
            <a:endParaRPr lang="en-US"/>
          </a:p>
        </p:txBody>
      </p:sp>
      <p:sp>
        <p:nvSpPr>
          <p:cNvPr id="6" name="Footer Placeholder 5">
            <a:extLst>
              <a:ext uri="{FF2B5EF4-FFF2-40B4-BE49-F238E27FC236}">
                <a16:creationId xmlns:a16="http://schemas.microsoft.com/office/drawing/2014/main" id="{BF76D961-3218-B522-04BA-B996703174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127F2D-EA40-CB84-2637-FD744336D598}"/>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4089322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D9430-8D90-7710-ED9B-8D4E2CD83E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A34A5A-6088-FCC2-992A-BC71956C6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912BD3-1E18-9533-67FE-9E4F883CB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6C0D67-C9D3-BDB6-9685-B4009149ABD9}"/>
              </a:ext>
            </a:extLst>
          </p:cNvPr>
          <p:cNvSpPr>
            <a:spLocks noGrp="1"/>
          </p:cNvSpPr>
          <p:nvPr>
            <p:ph type="dt" sz="half" idx="10"/>
          </p:nvPr>
        </p:nvSpPr>
        <p:spPr/>
        <p:txBody>
          <a:bodyPr/>
          <a:lstStyle/>
          <a:p>
            <a:fld id="{24AE5B07-5F0A-4EEE-8B1A-B3A119B6230D}" type="datetime1">
              <a:rPr lang="en-US" smtClean="0"/>
              <a:t>6/13/2024</a:t>
            </a:fld>
            <a:endParaRPr lang="en-US"/>
          </a:p>
        </p:txBody>
      </p:sp>
      <p:sp>
        <p:nvSpPr>
          <p:cNvPr id="6" name="Footer Placeholder 5">
            <a:extLst>
              <a:ext uri="{FF2B5EF4-FFF2-40B4-BE49-F238E27FC236}">
                <a16:creationId xmlns:a16="http://schemas.microsoft.com/office/drawing/2014/main" id="{D5DA34BF-9000-3C8C-AD5F-23DBD82E85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E2D65B-6354-B707-4591-FFF7A97772B8}"/>
              </a:ext>
            </a:extLst>
          </p:cNvPr>
          <p:cNvSpPr>
            <a:spLocks noGrp="1"/>
          </p:cNvSpPr>
          <p:nvPr>
            <p:ph type="sldNum" sz="quarter" idx="12"/>
          </p:nvPr>
        </p:nvSpPr>
        <p:spPr/>
        <p:txBody>
          <a:bodyPr/>
          <a:lstStyle/>
          <a:p>
            <a:fld id="{9CA11A85-DE32-41B1-9D5E-48A29F799A8A}" type="slidenum">
              <a:rPr lang="en-US" smtClean="0"/>
              <a:t>‹#›</a:t>
            </a:fld>
            <a:endParaRPr lang="en-US"/>
          </a:p>
        </p:txBody>
      </p:sp>
    </p:spTree>
    <p:extLst>
      <p:ext uri="{BB962C8B-B14F-4D97-AF65-F5344CB8AC3E}">
        <p14:creationId xmlns:p14="http://schemas.microsoft.com/office/powerpoint/2010/main" val="221377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318E91-3211-EC83-6C90-C8AF6F1298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BD378B-6600-8BAA-1FC2-C11C07013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878959-567B-405E-E7EF-69C72F6462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5C9DE-3395-4112-BF5F-F808B7803725}" type="datetime1">
              <a:rPr lang="en-US" smtClean="0"/>
              <a:t>6/13/2024</a:t>
            </a:fld>
            <a:endParaRPr lang="en-US"/>
          </a:p>
        </p:txBody>
      </p:sp>
      <p:sp>
        <p:nvSpPr>
          <p:cNvPr id="5" name="Footer Placeholder 4">
            <a:extLst>
              <a:ext uri="{FF2B5EF4-FFF2-40B4-BE49-F238E27FC236}">
                <a16:creationId xmlns:a16="http://schemas.microsoft.com/office/drawing/2014/main" id="{C2FB87DB-29F1-BD79-51EF-4F30E3DC0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4BB9E2-BA36-DE68-9F77-BC4644993D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A11A85-DE32-41B1-9D5E-48A29F799A8A}" type="slidenum">
              <a:rPr lang="en-US" smtClean="0"/>
              <a:t>‹#›</a:t>
            </a:fld>
            <a:endParaRPr lang="en-US"/>
          </a:p>
        </p:txBody>
      </p:sp>
    </p:spTree>
    <p:extLst>
      <p:ext uri="{BB962C8B-B14F-4D97-AF65-F5344CB8AC3E}">
        <p14:creationId xmlns:p14="http://schemas.microsoft.com/office/powerpoint/2010/main" val="2648614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6.xml"/><Relationship Id="rId4" Type="http://schemas.openxmlformats.org/officeDocument/2006/relationships/image" Target="../media/image34.JPG"/></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AB489C-B591-AD58-B058-2855D00AC8F3}"/>
              </a:ext>
            </a:extLst>
          </p:cNvPr>
          <p:cNvSpPr txBox="1"/>
          <p:nvPr/>
        </p:nvSpPr>
        <p:spPr>
          <a:xfrm>
            <a:off x="796413" y="550606"/>
            <a:ext cx="11395587" cy="523220"/>
          </a:xfrm>
          <a:prstGeom prst="rect">
            <a:avLst/>
          </a:prstGeom>
          <a:noFill/>
        </p:spPr>
        <p:txBody>
          <a:bodyPr wrap="square" rtlCol="0">
            <a:spAutoFit/>
          </a:bodyPr>
          <a:lstStyle/>
          <a:p>
            <a:r>
              <a:rPr lang="en-US" sz="2800" b="1" dirty="0"/>
              <a:t>1</a:t>
            </a:r>
            <a:r>
              <a:rPr lang="en-US" sz="2800" b="1" baseline="30000" dirty="0"/>
              <a:t>st</a:t>
            </a:r>
            <a:r>
              <a:rPr lang="en-US" sz="2800" b="1" dirty="0"/>
              <a:t> Lt. George McGovern				December 20, 1944</a:t>
            </a:r>
          </a:p>
        </p:txBody>
      </p:sp>
      <p:sp>
        <p:nvSpPr>
          <p:cNvPr id="6" name="TextBox 5">
            <a:extLst>
              <a:ext uri="{FF2B5EF4-FFF2-40B4-BE49-F238E27FC236}">
                <a16:creationId xmlns:a16="http://schemas.microsoft.com/office/drawing/2014/main" id="{376CB36C-1779-886E-606F-61A7C4D6AC48}"/>
              </a:ext>
            </a:extLst>
          </p:cNvPr>
          <p:cNvSpPr txBox="1"/>
          <p:nvPr/>
        </p:nvSpPr>
        <p:spPr>
          <a:xfrm>
            <a:off x="5673214" y="1366684"/>
            <a:ext cx="5804982" cy="954107"/>
          </a:xfrm>
          <a:prstGeom prst="rect">
            <a:avLst/>
          </a:prstGeom>
          <a:noFill/>
        </p:spPr>
        <p:txBody>
          <a:bodyPr wrap="square" rtlCol="0">
            <a:spAutoFit/>
          </a:bodyPr>
          <a:lstStyle/>
          <a:p>
            <a:pPr algn="ctr"/>
            <a:r>
              <a:rPr lang="en-US" sz="2800" b="1" dirty="0"/>
              <a:t>741</a:t>
            </a:r>
            <a:r>
              <a:rPr lang="en-US" sz="2800" b="1" baseline="30000" dirty="0"/>
              <a:t>st</a:t>
            </a:r>
            <a:r>
              <a:rPr lang="en-US" sz="2800" b="1" dirty="0"/>
              <a:t> BS, 455</a:t>
            </a:r>
            <a:r>
              <a:rPr lang="en-US" sz="2800" b="1" baseline="30000" dirty="0"/>
              <a:t>th</a:t>
            </a:r>
            <a:r>
              <a:rPr lang="en-US" sz="2800" b="1" dirty="0"/>
              <a:t> BG</a:t>
            </a:r>
          </a:p>
          <a:p>
            <a:pPr algn="ctr"/>
            <a:r>
              <a:rPr lang="en-US" sz="2800" b="1" dirty="0"/>
              <a:t> B-24J Liberator bomber</a:t>
            </a:r>
          </a:p>
        </p:txBody>
      </p:sp>
      <p:sp>
        <p:nvSpPr>
          <p:cNvPr id="7" name="TextBox 6">
            <a:extLst>
              <a:ext uri="{FF2B5EF4-FFF2-40B4-BE49-F238E27FC236}">
                <a16:creationId xmlns:a16="http://schemas.microsoft.com/office/drawing/2014/main" id="{94A2500D-0522-6562-4D5F-D3693A3F11C7}"/>
              </a:ext>
            </a:extLst>
          </p:cNvPr>
          <p:cNvSpPr txBox="1"/>
          <p:nvPr/>
        </p:nvSpPr>
        <p:spPr>
          <a:xfrm>
            <a:off x="3657600" y="27386"/>
            <a:ext cx="4876800" cy="523220"/>
          </a:xfrm>
          <a:prstGeom prst="rect">
            <a:avLst/>
          </a:prstGeom>
          <a:noFill/>
        </p:spPr>
        <p:txBody>
          <a:bodyPr wrap="square" rtlCol="0">
            <a:spAutoFit/>
          </a:bodyPr>
          <a:lstStyle/>
          <a:p>
            <a:pPr algn="ctr"/>
            <a:r>
              <a:rPr lang="en-US" sz="2800" b="1">
                <a:solidFill>
                  <a:srgbClr val="FF0000"/>
                </a:solidFill>
              </a:rPr>
              <a:t>STORY #4A </a:t>
            </a:r>
            <a:r>
              <a:rPr lang="en-US" sz="2800" b="1" dirty="0">
                <a:solidFill>
                  <a:srgbClr val="FF0000"/>
                </a:solidFill>
              </a:rPr>
              <a:t>SYNOPSIS</a:t>
            </a:r>
          </a:p>
        </p:txBody>
      </p:sp>
      <p:sp>
        <p:nvSpPr>
          <p:cNvPr id="12" name="TextBox 11">
            <a:extLst>
              <a:ext uri="{FF2B5EF4-FFF2-40B4-BE49-F238E27FC236}">
                <a16:creationId xmlns:a16="http://schemas.microsoft.com/office/drawing/2014/main" id="{AF3DE324-8D54-4D62-89C8-CD82E3E7E327}"/>
              </a:ext>
            </a:extLst>
          </p:cNvPr>
          <p:cNvSpPr txBox="1"/>
          <p:nvPr/>
        </p:nvSpPr>
        <p:spPr>
          <a:xfrm>
            <a:off x="973394" y="5661063"/>
            <a:ext cx="4129548" cy="646331"/>
          </a:xfrm>
          <a:prstGeom prst="rect">
            <a:avLst/>
          </a:prstGeom>
          <a:noFill/>
        </p:spPr>
        <p:txBody>
          <a:bodyPr wrap="square" rtlCol="0">
            <a:spAutoFit/>
          </a:bodyPr>
          <a:lstStyle/>
          <a:p>
            <a:pPr algn="ctr"/>
            <a:r>
              <a:rPr lang="en-US" dirty="0"/>
              <a:t>Born- South Dakota</a:t>
            </a:r>
            <a:br>
              <a:rPr lang="en-US" dirty="0"/>
            </a:br>
            <a:r>
              <a:rPr lang="en-US" dirty="0"/>
              <a:t>22 Years Old</a:t>
            </a:r>
          </a:p>
        </p:txBody>
      </p:sp>
      <p:sp>
        <p:nvSpPr>
          <p:cNvPr id="17" name="TextBox 16">
            <a:extLst>
              <a:ext uri="{FF2B5EF4-FFF2-40B4-BE49-F238E27FC236}">
                <a16:creationId xmlns:a16="http://schemas.microsoft.com/office/drawing/2014/main" id="{EC3B5B20-E896-F2F7-86B5-B2D75D10CF22}"/>
              </a:ext>
            </a:extLst>
          </p:cNvPr>
          <p:cNvSpPr txBox="1"/>
          <p:nvPr/>
        </p:nvSpPr>
        <p:spPr>
          <a:xfrm>
            <a:off x="5584723" y="2418734"/>
            <a:ext cx="6341806" cy="4524315"/>
          </a:xfrm>
          <a:prstGeom prst="rect">
            <a:avLst/>
          </a:prstGeom>
          <a:noFill/>
          <a:ln>
            <a:solidFill>
              <a:schemeClr val="bg1"/>
            </a:solidFill>
          </a:ln>
        </p:spPr>
        <p:txBody>
          <a:bodyPr wrap="square" rtlCol="0">
            <a:spAutoFit/>
          </a:bodyPr>
          <a:lstStyle/>
          <a:p>
            <a:pPr marL="285750" indent="-285750">
              <a:buFont typeface="Arial" panose="020B0604020202020204" pitchFamily="34" charset="0"/>
              <a:buChar char="•"/>
            </a:pPr>
            <a:r>
              <a:rPr lang="en-US" dirty="0"/>
              <a:t>Bomber Pilot</a:t>
            </a:r>
            <a:br>
              <a:rPr lang="en-US" dirty="0"/>
            </a:br>
            <a:endParaRPr lang="en-US" dirty="0"/>
          </a:p>
          <a:p>
            <a:pPr marL="285750" indent="-285750">
              <a:buFont typeface="Arial" panose="020B0604020202020204" pitchFamily="34" charset="0"/>
              <a:buChar char="•"/>
            </a:pPr>
            <a:r>
              <a:rPr lang="en-US" dirty="0"/>
              <a:t>Bombing mission to Skoda Works in Pilsen, Czechoslovakia</a:t>
            </a:r>
            <a:br>
              <a:rPr lang="en-US" dirty="0"/>
            </a:br>
            <a:endParaRPr lang="en-US" dirty="0"/>
          </a:p>
          <a:p>
            <a:pPr marL="285750" indent="-285750">
              <a:buFont typeface="Arial" panose="020B0604020202020204" pitchFamily="34" charset="0"/>
              <a:buChar char="•"/>
            </a:pPr>
            <a:r>
              <a:rPr lang="en-US" dirty="0"/>
              <a:t>One engine gone then dropped bombs</a:t>
            </a:r>
            <a:br>
              <a:rPr lang="en-US" dirty="0"/>
            </a:br>
            <a:endParaRPr lang="en-US" dirty="0"/>
          </a:p>
          <a:p>
            <a:pPr marL="285750" indent="-285750">
              <a:buFont typeface="Arial" panose="020B0604020202020204" pitchFamily="34" charset="0"/>
              <a:buChar char="•"/>
            </a:pPr>
            <a:r>
              <a:rPr lang="en-US" dirty="0"/>
              <a:t> Second engine hit and on fire</a:t>
            </a:r>
            <a:br>
              <a:rPr lang="en-US" dirty="0"/>
            </a:br>
            <a:endParaRPr lang="en-US" dirty="0"/>
          </a:p>
          <a:p>
            <a:pPr marL="285750" indent="-285750">
              <a:buFont typeface="Arial" panose="020B0604020202020204" pitchFamily="34" charset="0"/>
              <a:buChar char="•"/>
            </a:pPr>
            <a:r>
              <a:rPr lang="en-US" dirty="0"/>
              <a:t>Barely made it to Vis island on return</a:t>
            </a:r>
            <a:br>
              <a:rPr lang="en-US" dirty="0"/>
            </a:br>
            <a:endParaRPr lang="en-US" dirty="0"/>
          </a:p>
          <a:p>
            <a:pPr marL="285750" indent="-285750">
              <a:buFont typeface="Arial" panose="020B0604020202020204" pitchFamily="34" charset="0"/>
              <a:buChar char="•"/>
            </a:pPr>
            <a:r>
              <a:rPr lang="en-US" dirty="0"/>
              <a:t>Landed successfully with no casualties</a:t>
            </a:r>
            <a:br>
              <a:rPr lang="en-US" dirty="0"/>
            </a:br>
            <a:endParaRPr lang="en-US" dirty="0"/>
          </a:p>
          <a:p>
            <a:pPr marL="285750" indent="-285750">
              <a:buFont typeface="Arial" panose="020B0604020202020204" pitchFamily="34" charset="0"/>
              <a:buChar char="•"/>
            </a:pPr>
            <a:r>
              <a:rPr lang="en-US" dirty="0"/>
              <a:t>Crew returned to base the next day by C-47 transport</a:t>
            </a:r>
            <a:br>
              <a:rPr lang="en-US" dirty="0"/>
            </a:br>
            <a:endParaRPr lang="en-US" dirty="0"/>
          </a:p>
          <a:p>
            <a:pPr marL="285750" indent="-285750">
              <a:buFont typeface="Arial" panose="020B0604020202020204" pitchFamily="34" charset="0"/>
              <a:buChar char="•"/>
            </a:pPr>
            <a:endParaRPr lang="en-US" dirty="0"/>
          </a:p>
          <a:p>
            <a:endParaRPr lang="en-US" dirty="0"/>
          </a:p>
        </p:txBody>
      </p:sp>
      <p:pic>
        <p:nvPicPr>
          <p:cNvPr id="3" name="Picture 2">
            <a:extLst>
              <a:ext uri="{FF2B5EF4-FFF2-40B4-BE49-F238E27FC236}">
                <a16:creationId xmlns:a16="http://schemas.microsoft.com/office/drawing/2014/main" id="{C52CE10F-287D-A9BD-2506-45477F7C9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0171" y="1135893"/>
            <a:ext cx="2950187" cy="4463103"/>
          </a:xfrm>
          <a:prstGeom prst="rect">
            <a:avLst/>
          </a:prstGeom>
        </p:spPr>
      </p:pic>
      <p:sp>
        <p:nvSpPr>
          <p:cNvPr id="2" name="TextBox 1">
            <a:extLst>
              <a:ext uri="{FF2B5EF4-FFF2-40B4-BE49-F238E27FC236}">
                <a16:creationId xmlns:a16="http://schemas.microsoft.com/office/drawing/2014/main" id="{B5B7F2F3-D733-F76C-F079-1E8C46A05748}"/>
              </a:ext>
            </a:extLst>
          </p:cNvPr>
          <p:cNvSpPr txBox="1"/>
          <p:nvPr/>
        </p:nvSpPr>
        <p:spPr>
          <a:xfrm>
            <a:off x="265471" y="6293513"/>
            <a:ext cx="11484077" cy="430887"/>
          </a:xfrm>
          <a:prstGeom prst="rect">
            <a:avLst/>
          </a:prstGeom>
          <a:noFill/>
        </p:spPr>
        <p:txBody>
          <a:bodyPr wrap="square" rtlCol="0">
            <a:spAutoFit/>
          </a:bodyPr>
          <a:lstStyle/>
          <a:p>
            <a:r>
              <a:rPr lang="en-US" sz="1100" dirty="0"/>
              <a:t>Except where indicated with #, all pictures &amp; documents courtesy of the Senator George McGovern Collection, Dakota Wesleyan Univ.  Archives, Dakota Wesleyan University, Mitchell, South Dakota</a:t>
            </a:r>
          </a:p>
          <a:p>
            <a:pPr algn="ctr"/>
            <a:r>
              <a:rPr lang="en-US" sz="1100" dirty="0"/>
              <a:t> MANY THANKS TO UNIVERSITY ARCHIVIST LAURIE LANGLAND , JD, MA</a:t>
            </a:r>
          </a:p>
        </p:txBody>
      </p:sp>
      <p:sp>
        <p:nvSpPr>
          <p:cNvPr id="5" name="Slide Number Placeholder 4">
            <a:extLst>
              <a:ext uri="{FF2B5EF4-FFF2-40B4-BE49-F238E27FC236}">
                <a16:creationId xmlns:a16="http://schemas.microsoft.com/office/drawing/2014/main" id="{F81A6662-FCB9-7BDC-06BA-3F45ED810E3C}"/>
              </a:ext>
            </a:extLst>
          </p:cNvPr>
          <p:cNvSpPr>
            <a:spLocks noGrp="1"/>
          </p:cNvSpPr>
          <p:nvPr>
            <p:ph type="sldNum" sz="quarter" idx="12"/>
          </p:nvPr>
        </p:nvSpPr>
        <p:spPr/>
        <p:txBody>
          <a:bodyPr/>
          <a:lstStyle/>
          <a:p>
            <a:fld id="{9CA11A85-DE32-41B1-9D5E-48A29F799A8A}" type="slidenum">
              <a:rPr lang="en-US" smtClean="0"/>
              <a:t>1</a:t>
            </a:fld>
            <a:endParaRPr lang="en-US"/>
          </a:p>
        </p:txBody>
      </p:sp>
    </p:spTree>
    <p:extLst>
      <p:ext uri="{BB962C8B-B14F-4D97-AF65-F5344CB8AC3E}">
        <p14:creationId xmlns:p14="http://schemas.microsoft.com/office/powerpoint/2010/main" val="1725768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014DA1-FF14-01A0-D995-C5C5E44E5150}"/>
              </a:ext>
            </a:extLst>
          </p:cNvPr>
          <p:cNvPicPr>
            <a:picLocks noChangeAspect="1"/>
          </p:cNvPicPr>
          <p:nvPr/>
        </p:nvPicPr>
        <p:blipFill rotWithShape="1">
          <a:blip r:embed="rId2"/>
          <a:srcRect t="59770"/>
          <a:stretch/>
        </p:blipFill>
        <p:spPr>
          <a:xfrm>
            <a:off x="591687" y="499930"/>
            <a:ext cx="11008626" cy="3541177"/>
          </a:xfrm>
          <a:prstGeom prst="rect">
            <a:avLst/>
          </a:prstGeom>
        </p:spPr>
      </p:pic>
      <p:pic>
        <p:nvPicPr>
          <p:cNvPr id="3" name="Picture 2">
            <a:extLst>
              <a:ext uri="{FF2B5EF4-FFF2-40B4-BE49-F238E27FC236}">
                <a16:creationId xmlns:a16="http://schemas.microsoft.com/office/drawing/2014/main" id="{989C6F35-253E-0456-0D1B-722F0FFEDE0B}"/>
              </a:ext>
            </a:extLst>
          </p:cNvPr>
          <p:cNvPicPr>
            <a:picLocks noChangeAspect="1"/>
          </p:cNvPicPr>
          <p:nvPr/>
        </p:nvPicPr>
        <p:blipFill>
          <a:blip r:embed="rId3"/>
          <a:stretch>
            <a:fillRect/>
          </a:stretch>
        </p:blipFill>
        <p:spPr>
          <a:xfrm>
            <a:off x="695871" y="4041107"/>
            <a:ext cx="8260280" cy="2815507"/>
          </a:xfrm>
          <a:prstGeom prst="rect">
            <a:avLst/>
          </a:prstGeom>
        </p:spPr>
      </p:pic>
      <p:sp>
        <p:nvSpPr>
          <p:cNvPr id="2" name="Slide Number Placeholder 1">
            <a:extLst>
              <a:ext uri="{FF2B5EF4-FFF2-40B4-BE49-F238E27FC236}">
                <a16:creationId xmlns:a16="http://schemas.microsoft.com/office/drawing/2014/main" id="{B26BE780-9CFF-D5F3-DC2E-A35C2E9120C4}"/>
              </a:ext>
            </a:extLst>
          </p:cNvPr>
          <p:cNvSpPr>
            <a:spLocks noGrp="1"/>
          </p:cNvSpPr>
          <p:nvPr>
            <p:ph type="sldNum" sz="quarter" idx="12"/>
          </p:nvPr>
        </p:nvSpPr>
        <p:spPr/>
        <p:txBody>
          <a:bodyPr/>
          <a:lstStyle/>
          <a:p>
            <a:fld id="{9CA11A85-DE32-41B1-9D5E-48A29F799A8A}" type="slidenum">
              <a:rPr lang="en-US" smtClean="0"/>
              <a:t>10</a:t>
            </a:fld>
            <a:endParaRPr lang="en-US"/>
          </a:p>
        </p:txBody>
      </p:sp>
    </p:spTree>
    <p:extLst>
      <p:ext uri="{BB962C8B-B14F-4D97-AF65-F5344CB8AC3E}">
        <p14:creationId xmlns:p14="http://schemas.microsoft.com/office/powerpoint/2010/main" val="3404157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89DE28-C269-6C6D-C97B-3733EADA4D9A}"/>
              </a:ext>
            </a:extLst>
          </p:cNvPr>
          <p:cNvSpPr txBox="1"/>
          <p:nvPr/>
        </p:nvSpPr>
        <p:spPr>
          <a:xfrm>
            <a:off x="0" y="5493063"/>
            <a:ext cx="11582400" cy="1134478"/>
          </a:xfrm>
          <a:prstGeom prst="rect">
            <a:avLst/>
          </a:prstGeom>
          <a:noFill/>
        </p:spPr>
        <p:txBody>
          <a:bodyPr wrap="square" rtlCol="0">
            <a:spAutoFit/>
          </a:bodyPr>
          <a:lstStyle/>
          <a:p>
            <a:pPr marL="0" marR="0" algn="ctr">
              <a:lnSpc>
                <a:spcPct val="107000"/>
              </a:lnSpc>
              <a:spcBef>
                <a:spcPts val="0"/>
              </a:spcBef>
              <a:spcAft>
                <a:spcPts val="0"/>
              </a:spcAft>
            </a:pPr>
            <a:r>
              <a:rPr lang="en-US" sz="1600" kern="0" dirty="0">
                <a:effectLst/>
                <a:latin typeface="Calibri" panose="020F0502020204030204" pitchFamily="34" charset="0"/>
                <a:ea typeface="Times New Roman" panose="02020603050405020304" pitchFamily="18" charset="0"/>
                <a:cs typeface="Calibri" panose="020F0502020204030204" pitchFamily="34" charset="0"/>
              </a:rPr>
              <a:t>McGovern crew</a:t>
            </a:r>
            <a:r>
              <a:rPr lang="en-US" sz="1600" kern="0" dirty="0">
                <a:latin typeface="Calibri" panose="020F0502020204030204" pitchFamily="34" charset="0"/>
                <a:ea typeface="Times New Roman" panose="02020603050405020304" pitchFamily="18" charset="0"/>
                <a:cs typeface="Calibri" panose="020F0502020204030204" pitchFamily="34" charset="0"/>
              </a:rPr>
              <a:t> on</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 base </a:t>
            </a:r>
            <a:r>
              <a:rPr lang="en-US" sz="1600" kern="0" dirty="0">
                <a:latin typeface="Calibri" panose="020F0502020204030204" pitchFamily="34" charset="0"/>
                <a:ea typeface="Times New Roman" panose="02020603050405020304" pitchFamily="18" charset="0"/>
                <a:cs typeface="Calibri" panose="020F0502020204030204" pitchFamily="34" charset="0"/>
              </a:rPr>
              <a:t>with “Dakota Queen” November</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1944.</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kern="0" dirty="0">
                <a:effectLst/>
                <a:latin typeface="Calibri" panose="020F0502020204030204" pitchFamily="34" charset="0"/>
                <a:ea typeface="Times New Roman" panose="02020603050405020304" pitchFamily="18" charset="0"/>
                <a:cs typeface="Calibri" panose="020F0502020204030204" pitchFamily="34" charset="0"/>
              </a:rPr>
              <a:t>Top. Lt. </a:t>
            </a:r>
            <a:r>
              <a:rPr lang="en-US" sz="1600" kern="0" dirty="0">
                <a:latin typeface="Calibri" panose="020F0502020204030204" pitchFamily="34" charset="0"/>
                <a:ea typeface="Times New Roman" panose="02020603050405020304" pitchFamily="18" charset="0"/>
                <a:cs typeface="Calibri" panose="020F0502020204030204" pitchFamily="34" charset="0"/>
              </a:rPr>
              <a:t>McGovern</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 pilot, Lt. </a:t>
            </a:r>
            <a:r>
              <a:rPr lang="en-US" sz="1600" kern="0" dirty="0">
                <a:latin typeface="Calibri" panose="020F0502020204030204" pitchFamily="34" charset="0"/>
                <a:ea typeface="Times New Roman" panose="02020603050405020304" pitchFamily="18" charset="0"/>
                <a:cs typeface="Calibri" panose="020F0502020204030204" pitchFamily="34" charset="0"/>
              </a:rPr>
              <a:t>Bill Rounds, </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co-pilot, Lt. Sam </a:t>
            </a:r>
            <a:r>
              <a:rPr lang="en-US" sz="1600" kern="0" dirty="0">
                <a:latin typeface="Calibri" panose="020F0502020204030204" pitchFamily="34" charset="0"/>
                <a:ea typeface="Times New Roman" panose="02020603050405020304" pitchFamily="18" charset="0"/>
                <a:cs typeface="Calibri" panose="020F0502020204030204" pitchFamily="34" charset="0"/>
              </a:rPr>
              <a:t>Adams</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 Navigator/Bombardier.</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600" kern="0" dirty="0">
                <a:latin typeface="Calibri" panose="020F0502020204030204" pitchFamily="34" charset="0"/>
                <a:ea typeface="Times New Roman" panose="02020603050405020304" pitchFamily="18" charset="0"/>
                <a:cs typeface="Calibri" panose="020F0502020204030204" pitchFamily="34" charset="0"/>
              </a:rPr>
              <a:t>Kneel</a:t>
            </a:r>
            <a:r>
              <a:rPr lang="en-US" sz="1600" kern="0" dirty="0">
                <a:effectLst/>
                <a:latin typeface="Calibri" panose="020F0502020204030204" pitchFamily="34" charset="0"/>
                <a:ea typeface="Times New Roman" panose="02020603050405020304" pitchFamily="18" charset="0"/>
                <a:cs typeface="Calibri" panose="020F0502020204030204" pitchFamily="34" charset="0"/>
              </a:rPr>
              <a:t>ing: Sgt. Mike Valko, engineer, Sgt. Bill McAfee, ball turret gunner, Sgt. Bill Ashlock, waist gunner,</a:t>
            </a:r>
          </a:p>
          <a:p>
            <a:pPr marL="0" marR="0">
              <a:lnSpc>
                <a:spcPct val="107000"/>
              </a:lnSpc>
              <a:spcBef>
                <a:spcPts val="0"/>
              </a:spcBef>
              <a:spcAft>
                <a:spcPts val="0"/>
              </a:spcAft>
            </a:pPr>
            <a:r>
              <a:rPr lang="en-US" sz="1600" kern="0" dirty="0">
                <a:latin typeface="Calibri" panose="020F0502020204030204" pitchFamily="34" charset="0"/>
                <a:ea typeface="Calibri" panose="020F0502020204030204" pitchFamily="34" charset="0"/>
                <a:cs typeface="Calibri" panose="020F0502020204030204" pitchFamily="34" charset="0"/>
              </a:rPr>
              <a:t>                                                  Sgt. Ken Higgins, radio operator, Sgt. Robert O’Connell, nose gunner and Sgt. Isadore Siegel, tail gunner</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16552B7-4F87-86C3-F741-13C650A58EC1}"/>
              </a:ext>
            </a:extLst>
          </p:cNvPr>
          <p:cNvSpPr txBox="1"/>
          <p:nvPr/>
        </p:nvSpPr>
        <p:spPr>
          <a:xfrm>
            <a:off x="2281084" y="230460"/>
            <a:ext cx="7521678" cy="646331"/>
          </a:xfrm>
          <a:prstGeom prst="rect">
            <a:avLst/>
          </a:prstGeom>
          <a:noFill/>
        </p:spPr>
        <p:txBody>
          <a:bodyPr wrap="square">
            <a:spAutoFit/>
          </a:bodyPr>
          <a:lstStyle/>
          <a:p>
            <a:r>
              <a:rPr lang="en-US" kern="0" dirty="0">
                <a:latin typeface="Calibri" panose="020F0502020204030204" pitchFamily="34" charset="0"/>
                <a:ea typeface="Times New Roman" panose="02020603050405020304" pitchFamily="18" charset="0"/>
              </a:rPr>
              <a:t>McGovern</a:t>
            </a:r>
            <a:r>
              <a:rPr lang="en-US" sz="1800" kern="0" dirty="0">
                <a:effectLst/>
                <a:latin typeface="Calibri" panose="020F0502020204030204" pitchFamily="34" charset="0"/>
                <a:ea typeface="Times New Roman" panose="02020603050405020304" pitchFamily="18" charset="0"/>
              </a:rPr>
              <a:t>: “</a:t>
            </a:r>
            <a:r>
              <a:rPr lang="en-US" i="1" kern="0" dirty="0">
                <a:latin typeface="Calibri" panose="020F0502020204030204" pitchFamily="34" charset="0"/>
                <a:ea typeface="Times New Roman" panose="02020603050405020304" pitchFamily="18" charset="0"/>
              </a:rPr>
              <a:t>You just dropped those damn bombs where you could and got the hell out of there before they shot your ass off!</a:t>
            </a:r>
            <a:r>
              <a:rPr lang="en-US" sz="1800" i="1" kern="0" dirty="0">
                <a:effectLst/>
                <a:latin typeface="Calibri" panose="020F0502020204030204" pitchFamily="34" charset="0"/>
                <a:ea typeface="Times New Roman" panose="02020603050405020304" pitchFamily="18" charset="0"/>
              </a:rPr>
              <a:t>” </a:t>
            </a:r>
            <a:endParaRPr lang="en-US" dirty="0"/>
          </a:p>
        </p:txBody>
      </p:sp>
      <p:pic>
        <p:nvPicPr>
          <p:cNvPr id="8" name="Picture 7">
            <a:extLst>
              <a:ext uri="{FF2B5EF4-FFF2-40B4-BE49-F238E27FC236}">
                <a16:creationId xmlns:a16="http://schemas.microsoft.com/office/drawing/2014/main" id="{69D26365-F516-F4B3-D4FB-B473B9B793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4610" y="965931"/>
            <a:ext cx="6590496" cy="4527132"/>
          </a:xfrm>
          <a:prstGeom prst="rect">
            <a:avLst/>
          </a:prstGeom>
        </p:spPr>
      </p:pic>
      <p:sp>
        <p:nvSpPr>
          <p:cNvPr id="2" name="Slide Number Placeholder 1">
            <a:extLst>
              <a:ext uri="{FF2B5EF4-FFF2-40B4-BE49-F238E27FC236}">
                <a16:creationId xmlns:a16="http://schemas.microsoft.com/office/drawing/2014/main" id="{A293AE8E-03B8-CEC1-5127-4D782F7306D0}"/>
              </a:ext>
            </a:extLst>
          </p:cNvPr>
          <p:cNvSpPr>
            <a:spLocks noGrp="1"/>
          </p:cNvSpPr>
          <p:nvPr>
            <p:ph type="sldNum" sz="quarter" idx="12"/>
          </p:nvPr>
        </p:nvSpPr>
        <p:spPr/>
        <p:txBody>
          <a:bodyPr/>
          <a:lstStyle/>
          <a:p>
            <a:fld id="{9CA11A85-DE32-41B1-9D5E-48A29F799A8A}" type="slidenum">
              <a:rPr lang="en-US" smtClean="0"/>
              <a:t>11</a:t>
            </a:fld>
            <a:endParaRPr lang="en-US"/>
          </a:p>
        </p:txBody>
      </p:sp>
    </p:spTree>
    <p:extLst>
      <p:ext uri="{BB962C8B-B14F-4D97-AF65-F5344CB8AC3E}">
        <p14:creationId xmlns:p14="http://schemas.microsoft.com/office/powerpoint/2010/main" val="990811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E4F3-F90C-85E7-DD15-0245455DC60A}"/>
              </a:ext>
            </a:extLst>
          </p:cNvPr>
          <p:cNvSpPr>
            <a:spLocks noGrp="1"/>
          </p:cNvSpPr>
          <p:nvPr>
            <p:ph type="title"/>
          </p:nvPr>
        </p:nvSpPr>
        <p:spPr>
          <a:xfrm>
            <a:off x="838200" y="365125"/>
            <a:ext cx="10515600" cy="382127"/>
          </a:xfrm>
        </p:spPr>
        <p:txBody>
          <a:bodyPr>
            <a:noAutofit/>
          </a:bodyPr>
          <a:lstStyle/>
          <a:p>
            <a:pPr algn="ctr"/>
            <a:r>
              <a:rPr lang="en-US" sz="3600" dirty="0"/>
              <a:t>LT McGovern with co-pilot LT Bill Rounds (left) </a:t>
            </a:r>
            <a:br>
              <a:rPr lang="en-US" sz="3600" dirty="0"/>
            </a:br>
            <a:r>
              <a:rPr lang="en-US" sz="3600"/>
              <a:t>and navigator </a:t>
            </a:r>
            <a:r>
              <a:rPr lang="en-US" sz="3600" dirty="0"/>
              <a:t>LT Sam Adams at San Giovanni</a:t>
            </a:r>
          </a:p>
        </p:txBody>
      </p:sp>
      <p:pic>
        <p:nvPicPr>
          <p:cNvPr id="4" name="Picture 3">
            <a:extLst>
              <a:ext uri="{FF2B5EF4-FFF2-40B4-BE49-F238E27FC236}">
                <a16:creationId xmlns:a16="http://schemas.microsoft.com/office/drawing/2014/main" id="{62E78875-D811-0A15-24A8-E29D8779F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879" y="1120877"/>
            <a:ext cx="4443984" cy="5623560"/>
          </a:xfrm>
          <a:prstGeom prst="rect">
            <a:avLst/>
          </a:prstGeom>
        </p:spPr>
      </p:pic>
      <p:sp>
        <p:nvSpPr>
          <p:cNvPr id="3" name="Slide Number Placeholder 2">
            <a:extLst>
              <a:ext uri="{FF2B5EF4-FFF2-40B4-BE49-F238E27FC236}">
                <a16:creationId xmlns:a16="http://schemas.microsoft.com/office/drawing/2014/main" id="{B9E0E41D-EC73-A7C8-02A9-AB8150602DBA}"/>
              </a:ext>
            </a:extLst>
          </p:cNvPr>
          <p:cNvSpPr>
            <a:spLocks noGrp="1"/>
          </p:cNvSpPr>
          <p:nvPr>
            <p:ph type="sldNum" sz="quarter" idx="12"/>
          </p:nvPr>
        </p:nvSpPr>
        <p:spPr/>
        <p:txBody>
          <a:bodyPr/>
          <a:lstStyle/>
          <a:p>
            <a:fld id="{9CA11A85-DE32-41B1-9D5E-48A29F799A8A}" type="slidenum">
              <a:rPr lang="en-US" smtClean="0"/>
              <a:t>12</a:t>
            </a:fld>
            <a:endParaRPr lang="en-US"/>
          </a:p>
        </p:txBody>
      </p:sp>
    </p:spTree>
    <p:extLst>
      <p:ext uri="{BB962C8B-B14F-4D97-AF65-F5344CB8AC3E}">
        <p14:creationId xmlns:p14="http://schemas.microsoft.com/office/powerpoint/2010/main" val="219961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FA46-0207-94CC-BBA9-22F14740F104}"/>
              </a:ext>
            </a:extLst>
          </p:cNvPr>
          <p:cNvSpPr>
            <a:spLocks noGrp="1"/>
          </p:cNvSpPr>
          <p:nvPr>
            <p:ph type="title"/>
          </p:nvPr>
        </p:nvSpPr>
        <p:spPr>
          <a:xfrm>
            <a:off x="255639" y="365125"/>
            <a:ext cx="11098161" cy="1325563"/>
          </a:xfrm>
        </p:spPr>
        <p:txBody>
          <a:bodyPr/>
          <a:lstStyle/>
          <a:p>
            <a:r>
              <a:rPr lang="en-US" dirty="0"/>
              <a:t>December 20, 1944 – 11</a:t>
            </a:r>
            <a:r>
              <a:rPr lang="en-US" baseline="30000" dirty="0"/>
              <a:t>th</a:t>
            </a:r>
            <a:r>
              <a:rPr lang="en-US" dirty="0"/>
              <a:t> Mission</a:t>
            </a:r>
          </a:p>
        </p:txBody>
      </p:sp>
      <p:sp>
        <p:nvSpPr>
          <p:cNvPr id="3" name="Content Placeholder 2">
            <a:extLst>
              <a:ext uri="{FF2B5EF4-FFF2-40B4-BE49-F238E27FC236}">
                <a16:creationId xmlns:a16="http://schemas.microsoft.com/office/drawing/2014/main" id="{070DBC84-9E24-0B43-15AE-D2982D2668C1}"/>
              </a:ext>
            </a:extLst>
          </p:cNvPr>
          <p:cNvSpPr>
            <a:spLocks noGrp="1"/>
          </p:cNvSpPr>
          <p:nvPr>
            <p:ph idx="1"/>
          </p:nvPr>
        </p:nvSpPr>
        <p:spPr>
          <a:xfrm>
            <a:off x="838200" y="1825625"/>
            <a:ext cx="10901516" cy="4351338"/>
          </a:xfrm>
        </p:spPr>
        <p:txBody>
          <a:bodyPr>
            <a:normAutofit fontScale="92500" lnSpcReduction="20000"/>
          </a:bodyPr>
          <a:lstStyle/>
          <a:p>
            <a:r>
              <a:rPr lang="en-US" dirty="0"/>
              <a:t>Bombing mission to Skoda Ammunition Works in Pilsen, Czechoslovakia</a:t>
            </a:r>
            <a:br>
              <a:rPr lang="en-US" dirty="0"/>
            </a:br>
            <a:endParaRPr lang="en-US" dirty="0"/>
          </a:p>
          <a:p>
            <a:r>
              <a:rPr lang="en-US" dirty="0"/>
              <a:t>400 bombers from 15</a:t>
            </a:r>
            <a:r>
              <a:rPr lang="en-US" baseline="30000" dirty="0"/>
              <a:t>th</a:t>
            </a:r>
            <a:r>
              <a:rPr lang="en-US" dirty="0"/>
              <a:t> AF, 35 from 455</a:t>
            </a:r>
            <a:r>
              <a:rPr lang="en-US" baseline="30000" dirty="0"/>
              <a:t>th</a:t>
            </a:r>
            <a:r>
              <a:rPr lang="en-US" dirty="0"/>
              <a:t> BG</a:t>
            </a:r>
            <a:br>
              <a:rPr lang="en-US" dirty="0"/>
            </a:br>
            <a:endParaRPr lang="en-US" dirty="0"/>
          </a:p>
          <a:p>
            <a:r>
              <a:rPr lang="en-US" dirty="0"/>
              <a:t>No. 2 engine quit an hour before the target, then No. 3 after bombs away</a:t>
            </a:r>
            <a:br>
              <a:rPr lang="en-US" dirty="0"/>
            </a:br>
            <a:endParaRPr lang="en-US" dirty="0"/>
          </a:p>
          <a:p>
            <a:r>
              <a:rPr lang="en-US" dirty="0"/>
              <a:t>Steadily lost altitude on return to base</a:t>
            </a:r>
            <a:br>
              <a:rPr lang="en-US" dirty="0"/>
            </a:br>
            <a:endParaRPr lang="en-US" dirty="0"/>
          </a:p>
          <a:p>
            <a:r>
              <a:rPr lang="en-US" dirty="0"/>
              <a:t>Navigator Adams plotted course east along Yugoslavian coast</a:t>
            </a:r>
            <a:br>
              <a:rPr lang="en-US" dirty="0"/>
            </a:br>
            <a:endParaRPr lang="en-US" dirty="0"/>
          </a:p>
          <a:p>
            <a:r>
              <a:rPr lang="en-US" dirty="0"/>
              <a:t>Forced to land on Vis- threw out everything they could – landed at very end</a:t>
            </a:r>
            <a:br>
              <a:rPr lang="en-US" dirty="0"/>
            </a:br>
            <a:endParaRPr lang="en-US" dirty="0"/>
          </a:p>
        </p:txBody>
      </p:sp>
      <p:sp>
        <p:nvSpPr>
          <p:cNvPr id="4" name="TextBox 3">
            <a:extLst>
              <a:ext uri="{FF2B5EF4-FFF2-40B4-BE49-F238E27FC236}">
                <a16:creationId xmlns:a16="http://schemas.microsoft.com/office/drawing/2014/main" id="{6E2ADEE6-ACAB-AA9D-A687-612E824C716D}"/>
              </a:ext>
            </a:extLst>
          </p:cNvPr>
          <p:cNvSpPr txBox="1"/>
          <p:nvPr/>
        </p:nvSpPr>
        <p:spPr>
          <a:xfrm>
            <a:off x="9202993" y="3556000"/>
            <a:ext cx="225701" cy="261610"/>
          </a:xfrm>
          <a:prstGeom prst="rect">
            <a:avLst/>
          </a:prstGeom>
          <a:noFill/>
        </p:spPr>
        <p:txBody>
          <a:bodyPr wrap="square" rtlCol="0">
            <a:spAutoFit/>
          </a:bodyPr>
          <a:lstStyle/>
          <a:p>
            <a:r>
              <a:rPr lang="en-US" sz="1100" dirty="0"/>
              <a:t>#</a:t>
            </a:r>
          </a:p>
        </p:txBody>
      </p:sp>
      <p:sp>
        <p:nvSpPr>
          <p:cNvPr id="5" name="Slide Number Placeholder 4">
            <a:extLst>
              <a:ext uri="{FF2B5EF4-FFF2-40B4-BE49-F238E27FC236}">
                <a16:creationId xmlns:a16="http://schemas.microsoft.com/office/drawing/2014/main" id="{0DE3F253-A6C7-24B2-B80C-5D8BBD70DD7C}"/>
              </a:ext>
            </a:extLst>
          </p:cNvPr>
          <p:cNvSpPr>
            <a:spLocks noGrp="1"/>
          </p:cNvSpPr>
          <p:nvPr>
            <p:ph type="sldNum" sz="quarter" idx="12"/>
          </p:nvPr>
        </p:nvSpPr>
        <p:spPr/>
        <p:txBody>
          <a:bodyPr/>
          <a:lstStyle/>
          <a:p>
            <a:fld id="{9CA11A85-DE32-41B1-9D5E-48A29F799A8A}" type="slidenum">
              <a:rPr lang="en-US" smtClean="0"/>
              <a:t>13</a:t>
            </a:fld>
            <a:endParaRPr lang="en-US"/>
          </a:p>
        </p:txBody>
      </p:sp>
    </p:spTree>
    <p:extLst>
      <p:ext uri="{BB962C8B-B14F-4D97-AF65-F5344CB8AC3E}">
        <p14:creationId xmlns:p14="http://schemas.microsoft.com/office/powerpoint/2010/main" val="2197464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13DB3A-D201-D38C-9961-11923F42BCF4}"/>
              </a:ext>
            </a:extLst>
          </p:cNvPr>
          <p:cNvPicPr>
            <a:picLocks noChangeAspect="1"/>
          </p:cNvPicPr>
          <p:nvPr/>
        </p:nvPicPr>
        <p:blipFill>
          <a:blip r:embed="rId2"/>
          <a:stretch>
            <a:fillRect/>
          </a:stretch>
        </p:blipFill>
        <p:spPr>
          <a:xfrm>
            <a:off x="3284397" y="0"/>
            <a:ext cx="5623205" cy="6858000"/>
          </a:xfrm>
          <a:prstGeom prst="rect">
            <a:avLst/>
          </a:prstGeom>
        </p:spPr>
      </p:pic>
      <p:pic>
        <p:nvPicPr>
          <p:cNvPr id="5" name="Picture 4">
            <a:extLst>
              <a:ext uri="{FF2B5EF4-FFF2-40B4-BE49-F238E27FC236}">
                <a16:creationId xmlns:a16="http://schemas.microsoft.com/office/drawing/2014/main" id="{BEB283A1-949B-D4C9-2DBA-AFD1F7322D4D}"/>
              </a:ext>
            </a:extLst>
          </p:cNvPr>
          <p:cNvPicPr>
            <a:picLocks noChangeAspect="1"/>
          </p:cNvPicPr>
          <p:nvPr/>
        </p:nvPicPr>
        <p:blipFill>
          <a:blip r:embed="rId3"/>
          <a:stretch>
            <a:fillRect/>
          </a:stretch>
        </p:blipFill>
        <p:spPr>
          <a:xfrm>
            <a:off x="487291" y="2300130"/>
            <a:ext cx="2486372" cy="2257740"/>
          </a:xfrm>
          <a:prstGeom prst="rect">
            <a:avLst/>
          </a:prstGeom>
        </p:spPr>
      </p:pic>
      <p:pic>
        <p:nvPicPr>
          <p:cNvPr id="7" name="Picture 6">
            <a:extLst>
              <a:ext uri="{FF2B5EF4-FFF2-40B4-BE49-F238E27FC236}">
                <a16:creationId xmlns:a16="http://schemas.microsoft.com/office/drawing/2014/main" id="{F717F31D-8143-E8BD-E881-C2F44C49ED33}"/>
              </a:ext>
            </a:extLst>
          </p:cNvPr>
          <p:cNvPicPr>
            <a:picLocks noChangeAspect="1"/>
          </p:cNvPicPr>
          <p:nvPr/>
        </p:nvPicPr>
        <p:blipFill>
          <a:blip r:embed="rId4"/>
          <a:stretch>
            <a:fillRect/>
          </a:stretch>
        </p:blipFill>
        <p:spPr>
          <a:xfrm>
            <a:off x="9035980" y="2300130"/>
            <a:ext cx="2457793" cy="3105583"/>
          </a:xfrm>
          <a:prstGeom prst="rect">
            <a:avLst/>
          </a:prstGeom>
        </p:spPr>
      </p:pic>
      <p:sp>
        <p:nvSpPr>
          <p:cNvPr id="2" name="Slide Number Placeholder 1">
            <a:extLst>
              <a:ext uri="{FF2B5EF4-FFF2-40B4-BE49-F238E27FC236}">
                <a16:creationId xmlns:a16="http://schemas.microsoft.com/office/drawing/2014/main" id="{921EA596-2263-BF64-55CE-7538EF4AC178}"/>
              </a:ext>
            </a:extLst>
          </p:cNvPr>
          <p:cNvSpPr>
            <a:spLocks noGrp="1"/>
          </p:cNvSpPr>
          <p:nvPr>
            <p:ph type="sldNum" sz="quarter" idx="12"/>
          </p:nvPr>
        </p:nvSpPr>
        <p:spPr/>
        <p:txBody>
          <a:bodyPr/>
          <a:lstStyle/>
          <a:p>
            <a:fld id="{9CA11A85-DE32-41B1-9D5E-48A29F799A8A}" type="slidenum">
              <a:rPr lang="en-US" smtClean="0"/>
              <a:t>14</a:t>
            </a:fld>
            <a:endParaRPr lang="en-US"/>
          </a:p>
        </p:txBody>
      </p:sp>
    </p:spTree>
    <p:extLst>
      <p:ext uri="{BB962C8B-B14F-4D97-AF65-F5344CB8AC3E}">
        <p14:creationId xmlns:p14="http://schemas.microsoft.com/office/powerpoint/2010/main" val="2830965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F6CAA-6FF5-4649-3575-8929635F4334}"/>
              </a:ext>
            </a:extLst>
          </p:cNvPr>
          <p:cNvPicPr>
            <a:picLocks noChangeAspect="1"/>
          </p:cNvPicPr>
          <p:nvPr/>
        </p:nvPicPr>
        <p:blipFill>
          <a:blip r:embed="rId2"/>
          <a:stretch>
            <a:fillRect/>
          </a:stretch>
        </p:blipFill>
        <p:spPr>
          <a:xfrm>
            <a:off x="3203959" y="0"/>
            <a:ext cx="5784082" cy="6858000"/>
          </a:xfrm>
          <a:prstGeom prst="rect">
            <a:avLst/>
          </a:prstGeom>
        </p:spPr>
      </p:pic>
      <p:pic>
        <p:nvPicPr>
          <p:cNvPr id="5" name="Picture 4">
            <a:extLst>
              <a:ext uri="{FF2B5EF4-FFF2-40B4-BE49-F238E27FC236}">
                <a16:creationId xmlns:a16="http://schemas.microsoft.com/office/drawing/2014/main" id="{8CF2FDF3-441F-0628-3D6D-9F6FDA208B4C}"/>
              </a:ext>
            </a:extLst>
          </p:cNvPr>
          <p:cNvPicPr>
            <a:picLocks noChangeAspect="1"/>
          </p:cNvPicPr>
          <p:nvPr/>
        </p:nvPicPr>
        <p:blipFill>
          <a:blip r:embed="rId3"/>
          <a:stretch>
            <a:fillRect/>
          </a:stretch>
        </p:blipFill>
        <p:spPr>
          <a:xfrm>
            <a:off x="215046" y="1035006"/>
            <a:ext cx="2676899" cy="847843"/>
          </a:xfrm>
          <a:prstGeom prst="rect">
            <a:avLst/>
          </a:prstGeom>
        </p:spPr>
      </p:pic>
      <p:pic>
        <p:nvPicPr>
          <p:cNvPr id="7" name="Picture 6">
            <a:extLst>
              <a:ext uri="{FF2B5EF4-FFF2-40B4-BE49-F238E27FC236}">
                <a16:creationId xmlns:a16="http://schemas.microsoft.com/office/drawing/2014/main" id="{0C5504FD-461E-1061-A3F7-2530975F9D0F}"/>
              </a:ext>
            </a:extLst>
          </p:cNvPr>
          <p:cNvPicPr>
            <a:picLocks noChangeAspect="1"/>
          </p:cNvPicPr>
          <p:nvPr/>
        </p:nvPicPr>
        <p:blipFill>
          <a:blip r:embed="rId4"/>
          <a:stretch>
            <a:fillRect/>
          </a:stretch>
        </p:blipFill>
        <p:spPr>
          <a:xfrm>
            <a:off x="9300055" y="1035006"/>
            <a:ext cx="2353003" cy="4296375"/>
          </a:xfrm>
          <a:prstGeom prst="rect">
            <a:avLst/>
          </a:prstGeom>
        </p:spPr>
      </p:pic>
      <p:sp>
        <p:nvSpPr>
          <p:cNvPr id="2" name="Slide Number Placeholder 1">
            <a:extLst>
              <a:ext uri="{FF2B5EF4-FFF2-40B4-BE49-F238E27FC236}">
                <a16:creationId xmlns:a16="http://schemas.microsoft.com/office/drawing/2014/main" id="{C40FB8F4-E860-AB7A-B035-D68A5C980580}"/>
              </a:ext>
            </a:extLst>
          </p:cNvPr>
          <p:cNvSpPr>
            <a:spLocks noGrp="1"/>
          </p:cNvSpPr>
          <p:nvPr>
            <p:ph type="sldNum" sz="quarter" idx="12"/>
          </p:nvPr>
        </p:nvSpPr>
        <p:spPr/>
        <p:txBody>
          <a:bodyPr/>
          <a:lstStyle/>
          <a:p>
            <a:fld id="{9CA11A85-DE32-41B1-9D5E-48A29F799A8A}" type="slidenum">
              <a:rPr lang="en-US" smtClean="0"/>
              <a:t>15</a:t>
            </a:fld>
            <a:endParaRPr lang="en-US"/>
          </a:p>
        </p:txBody>
      </p:sp>
    </p:spTree>
    <p:extLst>
      <p:ext uri="{BB962C8B-B14F-4D97-AF65-F5344CB8AC3E}">
        <p14:creationId xmlns:p14="http://schemas.microsoft.com/office/powerpoint/2010/main" val="3555324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2CC7-37F8-0157-A7F5-D1C8100ABE09}"/>
              </a:ext>
            </a:extLst>
          </p:cNvPr>
          <p:cNvSpPr>
            <a:spLocks noGrp="1"/>
          </p:cNvSpPr>
          <p:nvPr>
            <p:ph type="title"/>
          </p:nvPr>
        </p:nvSpPr>
        <p:spPr>
          <a:xfrm>
            <a:off x="838200" y="117987"/>
            <a:ext cx="10515600" cy="570271"/>
          </a:xfrm>
        </p:spPr>
        <p:txBody>
          <a:bodyPr>
            <a:normAutofit fontScale="90000"/>
          </a:bodyPr>
          <a:lstStyle/>
          <a:p>
            <a:pPr algn="ctr"/>
            <a:r>
              <a:rPr lang="en-US" dirty="0"/>
              <a:t>In his own words- McGovern’s Diary</a:t>
            </a:r>
          </a:p>
        </p:txBody>
      </p:sp>
      <p:pic>
        <p:nvPicPr>
          <p:cNvPr id="4" name="Picture 3">
            <a:extLst>
              <a:ext uri="{FF2B5EF4-FFF2-40B4-BE49-F238E27FC236}">
                <a16:creationId xmlns:a16="http://schemas.microsoft.com/office/drawing/2014/main" id="{54155B2F-3C58-DF25-D1F3-83D32B339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07" y="1262757"/>
            <a:ext cx="6787896" cy="4518355"/>
          </a:xfrm>
          <a:prstGeom prst="rect">
            <a:avLst/>
          </a:prstGeom>
        </p:spPr>
      </p:pic>
      <p:pic>
        <p:nvPicPr>
          <p:cNvPr id="6" name="Picture 5">
            <a:extLst>
              <a:ext uri="{FF2B5EF4-FFF2-40B4-BE49-F238E27FC236}">
                <a16:creationId xmlns:a16="http://schemas.microsoft.com/office/drawing/2014/main" id="{70031AEF-3FC8-48A1-A4AB-0C483ACF3160}"/>
              </a:ext>
            </a:extLst>
          </p:cNvPr>
          <p:cNvPicPr>
            <a:picLocks noChangeAspect="1"/>
          </p:cNvPicPr>
          <p:nvPr/>
        </p:nvPicPr>
        <p:blipFill rotWithShape="1">
          <a:blip r:embed="rId3">
            <a:extLst>
              <a:ext uri="{28A0092B-C50C-407E-A947-70E740481C1C}">
                <a14:useLocalDpi xmlns:a14="http://schemas.microsoft.com/office/drawing/2010/main" val="0"/>
              </a:ext>
            </a:extLst>
          </a:blip>
          <a:srcRect l="48783"/>
          <a:stretch/>
        </p:blipFill>
        <p:spPr>
          <a:xfrm>
            <a:off x="7826476" y="1280768"/>
            <a:ext cx="3516365" cy="4564990"/>
          </a:xfrm>
          <a:prstGeom prst="rect">
            <a:avLst/>
          </a:prstGeom>
        </p:spPr>
      </p:pic>
      <p:sp>
        <p:nvSpPr>
          <p:cNvPr id="3" name="Slide Number Placeholder 2">
            <a:extLst>
              <a:ext uri="{FF2B5EF4-FFF2-40B4-BE49-F238E27FC236}">
                <a16:creationId xmlns:a16="http://schemas.microsoft.com/office/drawing/2014/main" id="{FFA1E609-45AE-61BE-99D6-2FA3E7D48991}"/>
              </a:ext>
            </a:extLst>
          </p:cNvPr>
          <p:cNvSpPr>
            <a:spLocks noGrp="1"/>
          </p:cNvSpPr>
          <p:nvPr>
            <p:ph type="sldNum" sz="quarter" idx="12"/>
          </p:nvPr>
        </p:nvSpPr>
        <p:spPr/>
        <p:txBody>
          <a:bodyPr/>
          <a:lstStyle/>
          <a:p>
            <a:fld id="{9CA11A85-DE32-41B1-9D5E-48A29F799A8A}" type="slidenum">
              <a:rPr lang="en-US" smtClean="0"/>
              <a:t>16</a:t>
            </a:fld>
            <a:endParaRPr lang="en-US"/>
          </a:p>
        </p:txBody>
      </p:sp>
    </p:spTree>
    <p:extLst>
      <p:ext uri="{BB962C8B-B14F-4D97-AF65-F5344CB8AC3E}">
        <p14:creationId xmlns:p14="http://schemas.microsoft.com/office/powerpoint/2010/main" val="3151041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24EED8-E355-0F27-1C43-6DBC64FC343A}"/>
              </a:ext>
            </a:extLst>
          </p:cNvPr>
          <p:cNvPicPr>
            <a:picLocks noChangeAspect="1"/>
          </p:cNvPicPr>
          <p:nvPr/>
        </p:nvPicPr>
        <p:blipFill>
          <a:blip r:embed="rId2"/>
          <a:stretch>
            <a:fillRect/>
          </a:stretch>
        </p:blipFill>
        <p:spPr>
          <a:xfrm>
            <a:off x="6096000" y="0"/>
            <a:ext cx="4687907" cy="6579360"/>
          </a:xfrm>
          <a:prstGeom prst="rect">
            <a:avLst/>
          </a:prstGeom>
        </p:spPr>
      </p:pic>
      <p:pic>
        <p:nvPicPr>
          <p:cNvPr id="6" name="Picture 5">
            <a:extLst>
              <a:ext uri="{FF2B5EF4-FFF2-40B4-BE49-F238E27FC236}">
                <a16:creationId xmlns:a16="http://schemas.microsoft.com/office/drawing/2014/main" id="{68915CA5-9DD8-CBB4-9971-4D9FD84306FB}"/>
              </a:ext>
            </a:extLst>
          </p:cNvPr>
          <p:cNvPicPr>
            <a:picLocks noChangeAspect="1"/>
          </p:cNvPicPr>
          <p:nvPr/>
        </p:nvPicPr>
        <p:blipFill>
          <a:blip r:embed="rId3"/>
          <a:stretch>
            <a:fillRect/>
          </a:stretch>
        </p:blipFill>
        <p:spPr>
          <a:xfrm>
            <a:off x="525227" y="226142"/>
            <a:ext cx="4848902" cy="2743583"/>
          </a:xfrm>
          <a:prstGeom prst="rect">
            <a:avLst/>
          </a:prstGeom>
        </p:spPr>
      </p:pic>
      <p:sp>
        <p:nvSpPr>
          <p:cNvPr id="7" name="TextBox 6">
            <a:extLst>
              <a:ext uri="{FF2B5EF4-FFF2-40B4-BE49-F238E27FC236}">
                <a16:creationId xmlns:a16="http://schemas.microsoft.com/office/drawing/2014/main" id="{C45D7461-2ADE-5870-3E83-3993E6523497}"/>
              </a:ext>
            </a:extLst>
          </p:cNvPr>
          <p:cNvSpPr txBox="1"/>
          <p:nvPr/>
        </p:nvSpPr>
        <p:spPr>
          <a:xfrm>
            <a:off x="2241755" y="4581832"/>
            <a:ext cx="3158493" cy="523220"/>
          </a:xfrm>
          <a:prstGeom prst="rect">
            <a:avLst/>
          </a:prstGeom>
          <a:noFill/>
        </p:spPr>
        <p:txBody>
          <a:bodyPr wrap="none" rtlCol="0">
            <a:spAutoFit/>
          </a:bodyPr>
          <a:lstStyle/>
          <a:p>
            <a:r>
              <a:rPr lang="en-US" sz="1400" dirty="0"/>
              <a:t>Note: the original target was Brux, but it </a:t>
            </a:r>
          </a:p>
          <a:p>
            <a:r>
              <a:rPr lang="en-US" sz="1400" dirty="0"/>
              <a:t>was changed to the alternate at Pilsen</a:t>
            </a:r>
          </a:p>
        </p:txBody>
      </p:sp>
      <p:sp>
        <p:nvSpPr>
          <p:cNvPr id="2" name="Slide Number Placeholder 1">
            <a:extLst>
              <a:ext uri="{FF2B5EF4-FFF2-40B4-BE49-F238E27FC236}">
                <a16:creationId xmlns:a16="http://schemas.microsoft.com/office/drawing/2014/main" id="{167A7922-A751-CB1B-26C2-7690B9B9D14A}"/>
              </a:ext>
            </a:extLst>
          </p:cNvPr>
          <p:cNvSpPr>
            <a:spLocks noGrp="1"/>
          </p:cNvSpPr>
          <p:nvPr>
            <p:ph type="sldNum" sz="quarter" idx="12"/>
          </p:nvPr>
        </p:nvSpPr>
        <p:spPr/>
        <p:txBody>
          <a:bodyPr/>
          <a:lstStyle/>
          <a:p>
            <a:fld id="{9CA11A85-DE32-41B1-9D5E-48A29F799A8A}" type="slidenum">
              <a:rPr lang="en-US" smtClean="0"/>
              <a:t>17</a:t>
            </a:fld>
            <a:endParaRPr lang="en-US"/>
          </a:p>
        </p:txBody>
      </p:sp>
    </p:spTree>
    <p:extLst>
      <p:ext uri="{BB962C8B-B14F-4D97-AF65-F5344CB8AC3E}">
        <p14:creationId xmlns:p14="http://schemas.microsoft.com/office/powerpoint/2010/main" val="2027880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DE6900-0570-F5FB-27D9-826A68AEDFD5}"/>
              </a:ext>
            </a:extLst>
          </p:cNvPr>
          <p:cNvPicPr>
            <a:picLocks noChangeAspect="1"/>
          </p:cNvPicPr>
          <p:nvPr/>
        </p:nvPicPr>
        <p:blipFill>
          <a:blip r:embed="rId2"/>
          <a:stretch>
            <a:fillRect/>
          </a:stretch>
        </p:blipFill>
        <p:spPr>
          <a:xfrm>
            <a:off x="1313337" y="288065"/>
            <a:ext cx="4944165" cy="6458851"/>
          </a:xfrm>
          <a:prstGeom prst="rect">
            <a:avLst/>
          </a:prstGeom>
        </p:spPr>
      </p:pic>
      <p:sp>
        <p:nvSpPr>
          <p:cNvPr id="7" name="TextBox 6">
            <a:extLst>
              <a:ext uri="{FF2B5EF4-FFF2-40B4-BE49-F238E27FC236}">
                <a16:creationId xmlns:a16="http://schemas.microsoft.com/office/drawing/2014/main" id="{E40907AF-BDAB-A545-02B9-F0590D46C1E6}"/>
              </a:ext>
            </a:extLst>
          </p:cNvPr>
          <p:cNvSpPr txBox="1"/>
          <p:nvPr/>
        </p:nvSpPr>
        <p:spPr>
          <a:xfrm>
            <a:off x="7236543" y="1632155"/>
            <a:ext cx="4060722" cy="1477328"/>
          </a:xfrm>
          <a:prstGeom prst="rect">
            <a:avLst/>
          </a:prstGeom>
          <a:noFill/>
        </p:spPr>
        <p:txBody>
          <a:bodyPr wrap="square" rtlCol="0">
            <a:spAutoFit/>
          </a:bodyPr>
          <a:lstStyle/>
          <a:p>
            <a:r>
              <a:rPr lang="en-US" dirty="0"/>
              <a:t>Note- There is some conflict as to who the navigator was. This diary says Lt Vince, but most other accounts say Lt. Adams. Both may have been on board as Adams was also a bombardier. </a:t>
            </a:r>
          </a:p>
        </p:txBody>
      </p:sp>
      <p:pic>
        <p:nvPicPr>
          <p:cNvPr id="9" name="Picture 8">
            <a:extLst>
              <a:ext uri="{FF2B5EF4-FFF2-40B4-BE49-F238E27FC236}">
                <a16:creationId xmlns:a16="http://schemas.microsoft.com/office/drawing/2014/main" id="{5AF2F543-D497-7E60-C945-EDF64291B56A}"/>
              </a:ext>
            </a:extLst>
          </p:cNvPr>
          <p:cNvPicPr>
            <a:picLocks noChangeAspect="1"/>
          </p:cNvPicPr>
          <p:nvPr/>
        </p:nvPicPr>
        <p:blipFill>
          <a:blip r:embed="rId3"/>
          <a:stretch>
            <a:fillRect/>
          </a:stretch>
        </p:blipFill>
        <p:spPr>
          <a:xfrm>
            <a:off x="6883158" y="4199982"/>
            <a:ext cx="4934639" cy="1171739"/>
          </a:xfrm>
          <a:prstGeom prst="rect">
            <a:avLst/>
          </a:prstGeom>
        </p:spPr>
      </p:pic>
      <p:sp>
        <p:nvSpPr>
          <p:cNvPr id="2" name="Slide Number Placeholder 1">
            <a:extLst>
              <a:ext uri="{FF2B5EF4-FFF2-40B4-BE49-F238E27FC236}">
                <a16:creationId xmlns:a16="http://schemas.microsoft.com/office/drawing/2014/main" id="{48D26899-0E36-BFCB-9D75-8C28503A5717}"/>
              </a:ext>
            </a:extLst>
          </p:cNvPr>
          <p:cNvSpPr>
            <a:spLocks noGrp="1"/>
          </p:cNvSpPr>
          <p:nvPr>
            <p:ph type="sldNum" sz="quarter" idx="12"/>
          </p:nvPr>
        </p:nvSpPr>
        <p:spPr/>
        <p:txBody>
          <a:bodyPr/>
          <a:lstStyle/>
          <a:p>
            <a:fld id="{9CA11A85-DE32-41B1-9D5E-48A29F799A8A}" type="slidenum">
              <a:rPr lang="en-US" smtClean="0"/>
              <a:t>18</a:t>
            </a:fld>
            <a:endParaRPr lang="en-US"/>
          </a:p>
        </p:txBody>
      </p:sp>
    </p:spTree>
    <p:extLst>
      <p:ext uri="{BB962C8B-B14F-4D97-AF65-F5344CB8AC3E}">
        <p14:creationId xmlns:p14="http://schemas.microsoft.com/office/powerpoint/2010/main" val="1065083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8D11-53CF-60DC-00F4-ADA6C348716C}"/>
              </a:ext>
            </a:extLst>
          </p:cNvPr>
          <p:cNvSpPr>
            <a:spLocks noGrp="1"/>
          </p:cNvSpPr>
          <p:nvPr>
            <p:ph type="title"/>
          </p:nvPr>
        </p:nvSpPr>
        <p:spPr/>
        <p:txBody>
          <a:bodyPr/>
          <a:lstStyle/>
          <a:p>
            <a:pPr algn="ctr"/>
            <a:r>
              <a:rPr lang="en-US" dirty="0"/>
              <a:t>George McGovern audio recording</a:t>
            </a:r>
            <a:br>
              <a:rPr lang="en-US" dirty="0"/>
            </a:br>
            <a:r>
              <a:rPr lang="en-US" dirty="0"/>
              <a:t>Recorded in 2006* </a:t>
            </a:r>
          </a:p>
        </p:txBody>
      </p:sp>
      <p:pic>
        <p:nvPicPr>
          <p:cNvPr id="8" name="MCGOVERN ON VIS LANDING">
            <a:hlinkClick r:id="" action="ppaction://media"/>
            <a:extLst>
              <a:ext uri="{FF2B5EF4-FFF2-40B4-BE49-F238E27FC236}">
                <a16:creationId xmlns:a16="http://schemas.microsoft.com/office/drawing/2014/main" id="{B430226E-CB6D-6959-C37A-7FFB8E2C31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35040" y="3383280"/>
            <a:ext cx="487363" cy="487363"/>
          </a:xfrm>
          <a:prstGeom prst="rect">
            <a:avLst/>
          </a:prstGeom>
        </p:spPr>
      </p:pic>
      <p:sp>
        <p:nvSpPr>
          <p:cNvPr id="9" name="TextBox 8">
            <a:extLst>
              <a:ext uri="{FF2B5EF4-FFF2-40B4-BE49-F238E27FC236}">
                <a16:creationId xmlns:a16="http://schemas.microsoft.com/office/drawing/2014/main" id="{4F9C97A9-8534-46B9-9189-C40DAA0EB956}"/>
              </a:ext>
            </a:extLst>
          </p:cNvPr>
          <p:cNvSpPr txBox="1"/>
          <p:nvPr/>
        </p:nvSpPr>
        <p:spPr>
          <a:xfrm>
            <a:off x="4572000" y="4663440"/>
            <a:ext cx="3696929" cy="646331"/>
          </a:xfrm>
          <a:prstGeom prst="rect">
            <a:avLst/>
          </a:prstGeom>
          <a:noFill/>
        </p:spPr>
        <p:txBody>
          <a:bodyPr wrap="square" rtlCol="0">
            <a:spAutoFit/>
          </a:bodyPr>
          <a:lstStyle/>
          <a:p>
            <a:r>
              <a:rPr lang="en-US" dirty="0"/>
              <a:t>CLICK on the arrow below the</a:t>
            </a:r>
          </a:p>
          <a:p>
            <a:r>
              <a:rPr lang="en-US" dirty="0"/>
              <a:t> symbol above to listen</a:t>
            </a:r>
          </a:p>
        </p:txBody>
      </p:sp>
      <p:sp>
        <p:nvSpPr>
          <p:cNvPr id="3" name="TextBox 2">
            <a:extLst>
              <a:ext uri="{FF2B5EF4-FFF2-40B4-BE49-F238E27FC236}">
                <a16:creationId xmlns:a16="http://schemas.microsoft.com/office/drawing/2014/main" id="{6550AE92-746B-3E0A-1D5D-9E9A9435B214}"/>
              </a:ext>
            </a:extLst>
          </p:cNvPr>
          <p:cNvSpPr txBox="1"/>
          <p:nvPr/>
        </p:nvSpPr>
        <p:spPr>
          <a:xfrm>
            <a:off x="2094271" y="5852160"/>
            <a:ext cx="8983634" cy="646331"/>
          </a:xfrm>
          <a:prstGeom prst="rect">
            <a:avLst/>
          </a:prstGeom>
          <a:noFill/>
        </p:spPr>
        <p:txBody>
          <a:bodyPr wrap="square" rtlCol="0">
            <a:spAutoFit/>
          </a:bodyPr>
          <a:lstStyle/>
          <a:p>
            <a:r>
              <a:rPr lang="en-US" dirty="0"/>
              <a:t>George McGovern recorded by Stephen P. Hall  for the Split Rock Studios as part of their  </a:t>
            </a:r>
          </a:p>
          <a:p>
            <a:r>
              <a:rPr lang="en-US" dirty="0"/>
              <a:t> 2006 creation of the McGovern Legacy Museum at Dakota Wesleyan University </a:t>
            </a:r>
          </a:p>
        </p:txBody>
      </p:sp>
      <p:sp>
        <p:nvSpPr>
          <p:cNvPr id="4" name="Slide Number Placeholder 3">
            <a:extLst>
              <a:ext uri="{FF2B5EF4-FFF2-40B4-BE49-F238E27FC236}">
                <a16:creationId xmlns:a16="http://schemas.microsoft.com/office/drawing/2014/main" id="{8807B9DC-17FC-01B7-3924-524635E109BB}"/>
              </a:ext>
            </a:extLst>
          </p:cNvPr>
          <p:cNvSpPr>
            <a:spLocks noGrp="1"/>
          </p:cNvSpPr>
          <p:nvPr>
            <p:ph type="sldNum" sz="quarter" idx="12"/>
          </p:nvPr>
        </p:nvSpPr>
        <p:spPr/>
        <p:txBody>
          <a:bodyPr/>
          <a:lstStyle/>
          <a:p>
            <a:fld id="{9CA11A85-DE32-41B1-9D5E-48A29F799A8A}" type="slidenum">
              <a:rPr lang="en-US" smtClean="0"/>
              <a:t>19</a:t>
            </a:fld>
            <a:endParaRPr lang="en-US"/>
          </a:p>
        </p:txBody>
      </p:sp>
    </p:spTree>
    <p:extLst>
      <p:ext uri="{BB962C8B-B14F-4D97-AF65-F5344CB8AC3E}">
        <p14:creationId xmlns:p14="http://schemas.microsoft.com/office/powerpoint/2010/main" val="130241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1E5D-1FC9-A133-0327-F7428A795EA1}"/>
              </a:ext>
            </a:extLst>
          </p:cNvPr>
          <p:cNvSpPr>
            <a:spLocks noGrp="1"/>
          </p:cNvSpPr>
          <p:nvPr>
            <p:ph type="title"/>
          </p:nvPr>
        </p:nvSpPr>
        <p:spPr>
          <a:xfrm>
            <a:off x="678426" y="365125"/>
            <a:ext cx="5739886" cy="1325563"/>
          </a:xfrm>
        </p:spPr>
        <p:txBody>
          <a:bodyPr/>
          <a:lstStyle/>
          <a:p>
            <a:r>
              <a:rPr lang="en-US" dirty="0"/>
              <a:t>      455</a:t>
            </a:r>
            <a:r>
              <a:rPr lang="en-US" baseline="30000" dirty="0"/>
              <a:t>th</a:t>
            </a:r>
            <a:r>
              <a:rPr lang="en-US" dirty="0"/>
              <a:t>  Bomber Group </a:t>
            </a:r>
          </a:p>
        </p:txBody>
      </p:sp>
      <p:sp>
        <p:nvSpPr>
          <p:cNvPr id="3" name="Content Placeholder 2">
            <a:extLst>
              <a:ext uri="{FF2B5EF4-FFF2-40B4-BE49-F238E27FC236}">
                <a16:creationId xmlns:a16="http://schemas.microsoft.com/office/drawing/2014/main" id="{95A8E359-AD0B-A473-6DE5-8A5183F24E28}"/>
              </a:ext>
            </a:extLst>
          </p:cNvPr>
          <p:cNvSpPr>
            <a:spLocks noGrp="1"/>
          </p:cNvSpPr>
          <p:nvPr>
            <p:ph idx="1"/>
          </p:nvPr>
        </p:nvSpPr>
        <p:spPr>
          <a:xfrm>
            <a:off x="420637" y="2463176"/>
            <a:ext cx="10790135" cy="4203972"/>
          </a:xfrm>
        </p:spPr>
        <p:txBody>
          <a:bodyPr>
            <a:normAutofit fontScale="77500" lnSpcReduction="20000"/>
          </a:bodyPr>
          <a:lstStyle/>
          <a:p>
            <a:r>
              <a:rPr lang="en-US" dirty="0"/>
              <a:t>San Giovanni, Italy -  Feb 1944- April 1945</a:t>
            </a:r>
            <a:br>
              <a:rPr lang="en-US" dirty="0"/>
            </a:br>
            <a:endParaRPr lang="en-US" dirty="0"/>
          </a:p>
          <a:p>
            <a:r>
              <a:rPr lang="en-US" dirty="0"/>
              <a:t>Three bomber squadrons: 740</a:t>
            </a:r>
            <a:r>
              <a:rPr lang="en-US" baseline="30000" dirty="0"/>
              <a:t>th</a:t>
            </a:r>
            <a:r>
              <a:rPr lang="en-US" dirty="0"/>
              <a:t>, 741</a:t>
            </a:r>
            <a:r>
              <a:rPr lang="en-US" baseline="30000" dirty="0"/>
              <a:t>st</a:t>
            </a:r>
            <a:r>
              <a:rPr lang="en-US" dirty="0"/>
              <a:t>, 742</a:t>
            </a:r>
            <a:r>
              <a:rPr lang="en-US" baseline="30000" dirty="0"/>
              <a:t>nd</a:t>
            </a:r>
            <a:r>
              <a:rPr lang="en-US" dirty="0"/>
              <a:t> </a:t>
            </a:r>
            <a:br>
              <a:rPr lang="en-US" baseline="30000" dirty="0"/>
            </a:br>
            <a:r>
              <a:rPr lang="en-US" dirty="0"/>
              <a:t> and 743rd</a:t>
            </a:r>
            <a:br>
              <a:rPr lang="en-US" dirty="0"/>
            </a:br>
            <a:endParaRPr lang="en-US" dirty="0"/>
          </a:p>
          <a:p>
            <a:r>
              <a:rPr lang="en-US" dirty="0"/>
              <a:t>B-24 Liberator heavy bombers with 10-man crews: pilot, co-pilot, </a:t>
            </a:r>
            <a:br>
              <a:rPr lang="en-US" dirty="0"/>
            </a:br>
            <a:r>
              <a:rPr lang="en-US" dirty="0"/>
              <a:t>navigator, bombardier, radio operator/waist gunner, engineer/waist gunner, nose gunner, tail gunner, ball turret gunner, and top gunner</a:t>
            </a:r>
            <a:br>
              <a:rPr lang="en-US" dirty="0"/>
            </a:br>
            <a:endParaRPr lang="en-US" dirty="0"/>
          </a:p>
          <a:p>
            <a:r>
              <a:rPr lang="en-US" dirty="0"/>
              <a:t>Flew 255 combat missions to France, Italy, Germany, Poland, Austria, Hungary, Rumania, Czechoslovakia and the Balkans</a:t>
            </a:r>
            <a:br>
              <a:rPr lang="en-US" dirty="0"/>
            </a:br>
            <a:endParaRPr lang="en-US" dirty="0"/>
          </a:p>
          <a:p>
            <a:r>
              <a:rPr lang="en-US" dirty="0"/>
              <a:t>Dropped 13,250 tons of bombs – 118 aircraft lost in combat</a:t>
            </a:r>
            <a:br>
              <a:rPr lang="en-US" dirty="0"/>
            </a:br>
            <a:br>
              <a:rPr lang="en-US" dirty="0"/>
            </a:br>
            <a:endParaRPr lang="en-US" dirty="0"/>
          </a:p>
        </p:txBody>
      </p:sp>
      <p:pic>
        <p:nvPicPr>
          <p:cNvPr id="7" name="Picture 6">
            <a:extLst>
              <a:ext uri="{FF2B5EF4-FFF2-40B4-BE49-F238E27FC236}">
                <a16:creationId xmlns:a16="http://schemas.microsoft.com/office/drawing/2014/main" id="{25434B92-20EF-D3AF-D296-2A4D68F28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8312" y="365125"/>
            <a:ext cx="5353050" cy="3190875"/>
          </a:xfrm>
          <a:prstGeom prst="rect">
            <a:avLst/>
          </a:prstGeom>
        </p:spPr>
      </p:pic>
      <p:sp>
        <p:nvSpPr>
          <p:cNvPr id="5" name="TextBox 4">
            <a:extLst>
              <a:ext uri="{FF2B5EF4-FFF2-40B4-BE49-F238E27FC236}">
                <a16:creationId xmlns:a16="http://schemas.microsoft.com/office/drawing/2014/main" id="{80F03BEB-3A5D-2969-00A0-77A7BF6EFC84}"/>
              </a:ext>
            </a:extLst>
          </p:cNvPr>
          <p:cNvSpPr txBox="1"/>
          <p:nvPr/>
        </p:nvSpPr>
        <p:spPr>
          <a:xfrm>
            <a:off x="9979742" y="934065"/>
            <a:ext cx="619432" cy="230832"/>
          </a:xfrm>
          <a:prstGeom prst="rect">
            <a:avLst/>
          </a:prstGeom>
          <a:noFill/>
        </p:spPr>
        <p:txBody>
          <a:bodyPr wrap="square" rtlCol="0">
            <a:spAutoFit/>
          </a:bodyPr>
          <a:lstStyle/>
          <a:p>
            <a:r>
              <a:rPr lang="en-US" sz="900" dirty="0">
                <a:solidFill>
                  <a:srgbClr val="FF0000"/>
                </a:solidFill>
              </a:rPr>
              <a:t>VIS</a:t>
            </a:r>
          </a:p>
        </p:txBody>
      </p:sp>
      <p:sp>
        <p:nvSpPr>
          <p:cNvPr id="9" name="TextBox 8">
            <a:extLst>
              <a:ext uri="{FF2B5EF4-FFF2-40B4-BE49-F238E27FC236}">
                <a16:creationId xmlns:a16="http://schemas.microsoft.com/office/drawing/2014/main" id="{BB724A03-EC17-8E4B-6FE9-E5B7013E64C4}"/>
              </a:ext>
            </a:extLst>
          </p:cNvPr>
          <p:cNvSpPr txBox="1"/>
          <p:nvPr/>
        </p:nvSpPr>
        <p:spPr>
          <a:xfrm>
            <a:off x="9901084" y="1937385"/>
            <a:ext cx="914400" cy="230832"/>
          </a:xfrm>
          <a:prstGeom prst="rect">
            <a:avLst/>
          </a:prstGeom>
          <a:noFill/>
        </p:spPr>
        <p:txBody>
          <a:bodyPr wrap="square" rtlCol="0">
            <a:spAutoFit/>
          </a:bodyPr>
          <a:lstStyle/>
          <a:p>
            <a:r>
              <a:rPr lang="en-US" sz="900" dirty="0">
                <a:solidFill>
                  <a:srgbClr val="FF0000"/>
                </a:solidFill>
              </a:rPr>
              <a:t>San Giovanni</a:t>
            </a:r>
          </a:p>
        </p:txBody>
      </p:sp>
      <p:pic>
        <p:nvPicPr>
          <p:cNvPr id="6" name="Picture 5">
            <a:extLst>
              <a:ext uri="{FF2B5EF4-FFF2-40B4-BE49-F238E27FC236}">
                <a16:creationId xmlns:a16="http://schemas.microsoft.com/office/drawing/2014/main" id="{86FC7816-A740-394E-92F5-04552D67952B}"/>
              </a:ext>
            </a:extLst>
          </p:cNvPr>
          <p:cNvPicPr>
            <a:picLocks noChangeAspect="1"/>
          </p:cNvPicPr>
          <p:nvPr/>
        </p:nvPicPr>
        <p:blipFill>
          <a:blip r:embed="rId3"/>
          <a:stretch>
            <a:fillRect/>
          </a:stretch>
        </p:blipFill>
        <p:spPr>
          <a:xfrm>
            <a:off x="0" y="166475"/>
            <a:ext cx="1463244" cy="1524213"/>
          </a:xfrm>
          <a:prstGeom prst="rect">
            <a:avLst/>
          </a:prstGeom>
        </p:spPr>
      </p:pic>
      <p:sp>
        <p:nvSpPr>
          <p:cNvPr id="4" name="TextBox 3">
            <a:extLst>
              <a:ext uri="{FF2B5EF4-FFF2-40B4-BE49-F238E27FC236}">
                <a16:creationId xmlns:a16="http://schemas.microsoft.com/office/drawing/2014/main" id="{8A3213FD-8552-B408-07C8-D549083B802F}"/>
              </a:ext>
            </a:extLst>
          </p:cNvPr>
          <p:cNvSpPr txBox="1"/>
          <p:nvPr/>
        </p:nvSpPr>
        <p:spPr>
          <a:xfrm>
            <a:off x="9202993" y="3556000"/>
            <a:ext cx="225701" cy="261610"/>
          </a:xfrm>
          <a:prstGeom prst="rect">
            <a:avLst/>
          </a:prstGeom>
          <a:noFill/>
        </p:spPr>
        <p:txBody>
          <a:bodyPr wrap="square" rtlCol="0">
            <a:spAutoFit/>
          </a:bodyPr>
          <a:lstStyle/>
          <a:p>
            <a:r>
              <a:rPr lang="en-US" sz="1100" dirty="0"/>
              <a:t>#</a:t>
            </a:r>
          </a:p>
        </p:txBody>
      </p:sp>
      <p:sp>
        <p:nvSpPr>
          <p:cNvPr id="8" name="Slide Number Placeholder 7">
            <a:extLst>
              <a:ext uri="{FF2B5EF4-FFF2-40B4-BE49-F238E27FC236}">
                <a16:creationId xmlns:a16="http://schemas.microsoft.com/office/drawing/2014/main" id="{EB212220-9225-F8A9-0B11-AE99E9CE347B}"/>
              </a:ext>
            </a:extLst>
          </p:cNvPr>
          <p:cNvSpPr>
            <a:spLocks noGrp="1"/>
          </p:cNvSpPr>
          <p:nvPr>
            <p:ph type="sldNum" sz="quarter" idx="12"/>
          </p:nvPr>
        </p:nvSpPr>
        <p:spPr/>
        <p:txBody>
          <a:bodyPr/>
          <a:lstStyle/>
          <a:p>
            <a:fld id="{9CA11A85-DE32-41B1-9D5E-48A29F799A8A}" type="slidenum">
              <a:rPr lang="en-US" smtClean="0"/>
              <a:t>2</a:t>
            </a:fld>
            <a:endParaRPr lang="en-US"/>
          </a:p>
        </p:txBody>
      </p:sp>
    </p:spTree>
    <p:extLst>
      <p:ext uri="{BB962C8B-B14F-4D97-AF65-F5344CB8AC3E}">
        <p14:creationId xmlns:p14="http://schemas.microsoft.com/office/powerpoint/2010/main" val="2081658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036F-1B43-F5B6-814B-5BA582A2C7E3}"/>
              </a:ext>
            </a:extLst>
          </p:cNvPr>
          <p:cNvSpPr>
            <a:spLocks noGrp="1"/>
          </p:cNvSpPr>
          <p:nvPr>
            <p:ph type="title"/>
          </p:nvPr>
        </p:nvSpPr>
        <p:spPr>
          <a:xfrm>
            <a:off x="2120202" y="-80387"/>
            <a:ext cx="9233598" cy="1137314"/>
          </a:xfrm>
        </p:spPr>
        <p:txBody>
          <a:bodyPr>
            <a:normAutofit/>
          </a:bodyPr>
          <a:lstStyle/>
          <a:p>
            <a:pPr algn="ctr"/>
            <a:r>
              <a:rPr lang="en-US" sz="3200" dirty="0"/>
              <a:t>Awarded the Distinguished Flying Cross on May 7, 1945 </a:t>
            </a:r>
          </a:p>
        </p:txBody>
      </p:sp>
      <p:pic>
        <p:nvPicPr>
          <p:cNvPr id="5" name="Picture 4">
            <a:extLst>
              <a:ext uri="{FF2B5EF4-FFF2-40B4-BE49-F238E27FC236}">
                <a16:creationId xmlns:a16="http://schemas.microsoft.com/office/drawing/2014/main" id="{C20F6659-CD26-0005-8843-3ECD37C184CF}"/>
              </a:ext>
            </a:extLst>
          </p:cNvPr>
          <p:cNvPicPr>
            <a:picLocks noChangeAspect="1"/>
          </p:cNvPicPr>
          <p:nvPr/>
        </p:nvPicPr>
        <p:blipFill rotWithShape="1">
          <a:blip r:embed="rId2">
            <a:extLst>
              <a:ext uri="{28A0092B-C50C-407E-A947-70E740481C1C}">
                <a14:useLocalDpi xmlns:a14="http://schemas.microsoft.com/office/drawing/2010/main" val="0"/>
              </a:ext>
            </a:extLst>
          </a:blip>
          <a:srcRect l="4879" t="35456" b="30439"/>
          <a:stretch/>
        </p:blipFill>
        <p:spPr>
          <a:xfrm>
            <a:off x="2120203" y="674017"/>
            <a:ext cx="7886063" cy="2500567"/>
          </a:xfrm>
          <a:prstGeom prst="rect">
            <a:avLst/>
          </a:prstGeom>
        </p:spPr>
      </p:pic>
      <p:pic>
        <p:nvPicPr>
          <p:cNvPr id="7" name="Picture 6">
            <a:extLst>
              <a:ext uri="{FF2B5EF4-FFF2-40B4-BE49-F238E27FC236}">
                <a16:creationId xmlns:a16="http://schemas.microsoft.com/office/drawing/2014/main" id="{B2AAD3B7-77BF-7DE4-EF32-871568B61401}"/>
              </a:ext>
            </a:extLst>
          </p:cNvPr>
          <p:cNvPicPr>
            <a:picLocks noChangeAspect="1"/>
          </p:cNvPicPr>
          <p:nvPr/>
        </p:nvPicPr>
        <p:blipFill rotWithShape="1">
          <a:blip r:embed="rId3">
            <a:extLst>
              <a:ext uri="{28A0092B-C50C-407E-A947-70E740481C1C}">
                <a14:useLocalDpi xmlns:a14="http://schemas.microsoft.com/office/drawing/2010/main" val="0"/>
              </a:ext>
            </a:extLst>
          </a:blip>
          <a:srcRect l="8745" t="40824" r="51040" b="30310"/>
          <a:stretch/>
        </p:blipFill>
        <p:spPr>
          <a:xfrm rot="5400000">
            <a:off x="79215" y="643436"/>
            <a:ext cx="2353446" cy="1266963"/>
          </a:xfrm>
          <a:prstGeom prst="rect">
            <a:avLst/>
          </a:prstGeom>
        </p:spPr>
      </p:pic>
      <p:pic>
        <p:nvPicPr>
          <p:cNvPr id="9" name="Picture 8">
            <a:extLst>
              <a:ext uri="{FF2B5EF4-FFF2-40B4-BE49-F238E27FC236}">
                <a16:creationId xmlns:a16="http://schemas.microsoft.com/office/drawing/2014/main" id="{59225511-8100-F3D9-D7EA-6E66B7DCB8BF}"/>
              </a:ext>
            </a:extLst>
          </p:cNvPr>
          <p:cNvPicPr>
            <a:picLocks noChangeAspect="1"/>
          </p:cNvPicPr>
          <p:nvPr/>
        </p:nvPicPr>
        <p:blipFill rotWithShape="1">
          <a:blip r:embed="rId4">
            <a:extLst>
              <a:ext uri="{28A0092B-C50C-407E-A947-70E740481C1C}">
                <a14:useLocalDpi xmlns:a14="http://schemas.microsoft.com/office/drawing/2010/main" val="0"/>
              </a:ext>
            </a:extLst>
          </a:blip>
          <a:srcRect l="2378" t="2318" r="-2378"/>
          <a:stretch/>
        </p:blipFill>
        <p:spPr>
          <a:xfrm>
            <a:off x="6215441" y="2695302"/>
            <a:ext cx="3717798" cy="4049192"/>
          </a:xfrm>
          <a:prstGeom prst="rect">
            <a:avLst/>
          </a:prstGeom>
        </p:spPr>
      </p:pic>
      <p:sp>
        <p:nvSpPr>
          <p:cNvPr id="3" name="Slide Number Placeholder 2">
            <a:extLst>
              <a:ext uri="{FF2B5EF4-FFF2-40B4-BE49-F238E27FC236}">
                <a16:creationId xmlns:a16="http://schemas.microsoft.com/office/drawing/2014/main" id="{ECD0ADF5-2C07-9988-A440-C8F3A99704F9}"/>
              </a:ext>
            </a:extLst>
          </p:cNvPr>
          <p:cNvSpPr>
            <a:spLocks noGrp="1"/>
          </p:cNvSpPr>
          <p:nvPr>
            <p:ph type="sldNum" sz="quarter" idx="12"/>
          </p:nvPr>
        </p:nvSpPr>
        <p:spPr/>
        <p:txBody>
          <a:bodyPr/>
          <a:lstStyle/>
          <a:p>
            <a:fld id="{9CA11A85-DE32-41B1-9D5E-48A29F799A8A}" type="slidenum">
              <a:rPr lang="en-US" smtClean="0"/>
              <a:t>20</a:t>
            </a:fld>
            <a:endParaRPr lang="en-US"/>
          </a:p>
        </p:txBody>
      </p:sp>
    </p:spTree>
    <p:extLst>
      <p:ext uri="{BB962C8B-B14F-4D97-AF65-F5344CB8AC3E}">
        <p14:creationId xmlns:p14="http://schemas.microsoft.com/office/powerpoint/2010/main" val="2551868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6EE1-9E3C-F4F4-1CA4-B4CA50169240}"/>
              </a:ext>
            </a:extLst>
          </p:cNvPr>
          <p:cNvSpPr>
            <a:spLocks noGrp="1"/>
          </p:cNvSpPr>
          <p:nvPr>
            <p:ph type="title"/>
          </p:nvPr>
        </p:nvSpPr>
        <p:spPr>
          <a:xfrm>
            <a:off x="838200" y="365126"/>
            <a:ext cx="10515600" cy="342797"/>
          </a:xfrm>
        </p:spPr>
        <p:txBody>
          <a:bodyPr>
            <a:normAutofit fontScale="90000"/>
          </a:bodyPr>
          <a:lstStyle/>
          <a:p>
            <a:pPr algn="ctr"/>
            <a:r>
              <a:rPr lang="en-US" dirty="0"/>
              <a:t>Other medals</a:t>
            </a:r>
          </a:p>
        </p:txBody>
      </p:sp>
      <p:pic>
        <p:nvPicPr>
          <p:cNvPr id="4" name="Picture 3">
            <a:extLst>
              <a:ext uri="{FF2B5EF4-FFF2-40B4-BE49-F238E27FC236}">
                <a16:creationId xmlns:a16="http://schemas.microsoft.com/office/drawing/2014/main" id="{A6BCB7DA-F228-64BA-E767-47AA3354C508}"/>
              </a:ext>
            </a:extLst>
          </p:cNvPr>
          <p:cNvPicPr>
            <a:picLocks noChangeAspect="1"/>
          </p:cNvPicPr>
          <p:nvPr/>
        </p:nvPicPr>
        <p:blipFill>
          <a:blip r:embed="rId2"/>
          <a:stretch>
            <a:fillRect/>
          </a:stretch>
        </p:blipFill>
        <p:spPr>
          <a:xfrm>
            <a:off x="4839888" y="1032388"/>
            <a:ext cx="7192379" cy="5706271"/>
          </a:xfrm>
          <a:prstGeom prst="rect">
            <a:avLst/>
          </a:prstGeom>
        </p:spPr>
      </p:pic>
      <p:pic>
        <p:nvPicPr>
          <p:cNvPr id="6" name="Picture 5">
            <a:extLst>
              <a:ext uri="{FF2B5EF4-FFF2-40B4-BE49-F238E27FC236}">
                <a16:creationId xmlns:a16="http://schemas.microsoft.com/office/drawing/2014/main" id="{A4AFE513-81F4-64A8-EF4C-AF53D7B20491}"/>
              </a:ext>
            </a:extLst>
          </p:cNvPr>
          <p:cNvPicPr>
            <a:picLocks noChangeAspect="1"/>
          </p:cNvPicPr>
          <p:nvPr/>
        </p:nvPicPr>
        <p:blipFill rotWithShape="1">
          <a:blip r:embed="rId3">
            <a:extLst>
              <a:ext uri="{28A0092B-C50C-407E-A947-70E740481C1C}">
                <a14:useLocalDpi xmlns:a14="http://schemas.microsoft.com/office/drawing/2010/main" val="0"/>
              </a:ext>
            </a:extLst>
          </a:blip>
          <a:srcRect l="5449" t="36428" r="52687" b="23237"/>
          <a:stretch/>
        </p:blipFill>
        <p:spPr>
          <a:xfrm rot="5400000">
            <a:off x="-194594" y="2461854"/>
            <a:ext cx="5104059" cy="3688233"/>
          </a:xfrm>
          <a:prstGeom prst="rect">
            <a:avLst/>
          </a:prstGeom>
        </p:spPr>
      </p:pic>
      <p:pic>
        <p:nvPicPr>
          <p:cNvPr id="8" name="Picture 7">
            <a:extLst>
              <a:ext uri="{FF2B5EF4-FFF2-40B4-BE49-F238E27FC236}">
                <a16:creationId xmlns:a16="http://schemas.microsoft.com/office/drawing/2014/main" id="{4655C9AE-E971-1FF4-7AEB-F95E2BBC446C}"/>
              </a:ext>
            </a:extLst>
          </p:cNvPr>
          <p:cNvPicPr>
            <a:picLocks noChangeAspect="1"/>
          </p:cNvPicPr>
          <p:nvPr/>
        </p:nvPicPr>
        <p:blipFill>
          <a:blip r:embed="rId4"/>
          <a:stretch>
            <a:fillRect/>
          </a:stretch>
        </p:blipFill>
        <p:spPr>
          <a:xfrm>
            <a:off x="644839" y="0"/>
            <a:ext cx="3425191" cy="1522308"/>
          </a:xfrm>
          <a:prstGeom prst="rect">
            <a:avLst/>
          </a:prstGeom>
        </p:spPr>
      </p:pic>
      <p:sp>
        <p:nvSpPr>
          <p:cNvPr id="3" name="Slide Number Placeholder 2">
            <a:extLst>
              <a:ext uri="{FF2B5EF4-FFF2-40B4-BE49-F238E27FC236}">
                <a16:creationId xmlns:a16="http://schemas.microsoft.com/office/drawing/2014/main" id="{F307E49F-2FFC-027E-C000-3590B0122DDB}"/>
              </a:ext>
            </a:extLst>
          </p:cNvPr>
          <p:cNvSpPr>
            <a:spLocks noGrp="1"/>
          </p:cNvSpPr>
          <p:nvPr>
            <p:ph type="sldNum" sz="quarter" idx="12"/>
          </p:nvPr>
        </p:nvSpPr>
        <p:spPr/>
        <p:txBody>
          <a:bodyPr/>
          <a:lstStyle/>
          <a:p>
            <a:fld id="{9CA11A85-DE32-41B1-9D5E-48A29F799A8A}" type="slidenum">
              <a:rPr lang="en-US" smtClean="0"/>
              <a:t>21</a:t>
            </a:fld>
            <a:endParaRPr lang="en-US"/>
          </a:p>
        </p:txBody>
      </p:sp>
    </p:spTree>
    <p:extLst>
      <p:ext uri="{BB962C8B-B14F-4D97-AF65-F5344CB8AC3E}">
        <p14:creationId xmlns:p14="http://schemas.microsoft.com/office/powerpoint/2010/main" val="1213026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CF8CB-83FE-BB0A-D897-3ADE201992B6}"/>
              </a:ext>
            </a:extLst>
          </p:cNvPr>
          <p:cNvSpPr>
            <a:spLocks noGrp="1"/>
          </p:cNvSpPr>
          <p:nvPr>
            <p:ph type="title"/>
          </p:nvPr>
        </p:nvSpPr>
        <p:spPr>
          <a:xfrm>
            <a:off x="838200" y="365125"/>
            <a:ext cx="10515600" cy="844243"/>
          </a:xfrm>
        </p:spPr>
        <p:txBody>
          <a:bodyPr>
            <a:normAutofit fontScale="90000"/>
          </a:bodyPr>
          <a:lstStyle/>
          <a:p>
            <a:pPr algn="ctr"/>
            <a:r>
              <a:rPr lang="en-US" dirty="0"/>
              <a:t>Nose art on B-1 Lancer in 2007</a:t>
            </a:r>
            <a:br>
              <a:rPr lang="en-US" dirty="0"/>
            </a:br>
            <a:r>
              <a:rPr lang="en-US" dirty="0"/>
              <a:t>commemorating McGovern’s service</a:t>
            </a:r>
          </a:p>
        </p:txBody>
      </p:sp>
      <p:pic>
        <p:nvPicPr>
          <p:cNvPr id="8" name="Picture 7">
            <a:extLst>
              <a:ext uri="{FF2B5EF4-FFF2-40B4-BE49-F238E27FC236}">
                <a16:creationId xmlns:a16="http://schemas.microsoft.com/office/drawing/2014/main" id="{1A038769-485F-575F-66D9-CCD184D37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621863"/>
            <a:ext cx="6705600" cy="4426744"/>
          </a:xfrm>
          <a:prstGeom prst="rect">
            <a:avLst/>
          </a:prstGeom>
        </p:spPr>
      </p:pic>
      <p:sp>
        <p:nvSpPr>
          <p:cNvPr id="3" name="Slide Number Placeholder 2">
            <a:extLst>
              <a:ext uri="{FF2B5EF4-FFF2-40B4-BE49-F238E27FC236}">
                <a16:creationId xmlns:a16="http://schemas.microsoft.com/office/drawing/2014/main" id="{B7A3C24B-5607-84D6-F7F8-309C23ECE662}"/>
              </a:ext>
            </a:extLst>
          </p:cNvPr>
          <p:cNvSpPr>
            <a:spLocks noGrp="1"/>
          </p:cNvSpPr>
          <p:nvPr>
            <p:ph type="sldNum" sz="quarter" idx="12"/>
          </p:nvPr>
        </p:nvSpPr>
        <p:spPr/>
        <p:txBody>
          <a:bodyPr/>
          <a:lstStyle/>
          <a:p>
            <a:fld id="{9CA11A85-DE32-41B1-9D5E-48A29F799A8A}" type="slidenum">
              <a:rPr lang="en-US" smtClean="0"/>
              <a:t>22</a:t>
            </a:fld>
            <a:endParaRPr lang="en-US"/>
          </a:p>
        </p:txBody>
      </p:sp>
    </p:spTree>
    <p:extLst>
      <p:ext uri="{BB962C8B-B14F-4D97-AF65-F5344CB8AC3E}">
        <p14:creationId xmlns:p14="http://schemas.microsoft.com/office/powerpoint/2010/main" val="190741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C3B9-7860-D8FD-4208-8B19F5ADDABC}"/>
              </a:ext>
            </a:extLst>
          </p:cNvPr>
          <p:cNvSpPr>
            <a:spLocks noGrp="1"/>
          </p:cNvSpPr>
          <p:nvPr>
            <p:ph type="title"/>
          </p:nvPr>
        </p:nvSpPr>
        <p:spPr>
          <a:xfrm>
            <a:off x="838200" y="365126"/>
            <a:ext cx="10515600" cy="814746"/>
          </a:xfrm>
        </p:spPr>
        <p:txBody>
          <a:bodyPr>
            <a:normAutofit fontScale="90000"/>
          </a:bodyPr>
          <a:lstStyle/>
          <a:p>
            <a:pPr algn="ctr"/>
            <a:r>
              <a:rPr lang="en-US" sz="3200" dirty="0"/>
              <a:t>Framed print of Vis Airstrip </a:t>
            </a:r>
            <a:br>
              <a:rPr lang="en-US" sz="3200" dirty="0"/>
            </a:br>
            <a:r>
              <a:rPr lang="en-US" sz="3200" dirty="0"/>
              <a:t>artist’s signature illegible</a:t>
            </a:r>
          </a:p>
        </p:txBody>
      </p:sp>
      <p:pic>
        <p:nvPicPr>
          <p:cNvPr id="4" name="Picture 3">
            <a:extLst>
              <a:ext uri="{FF2B5EF4-FFF2-40B4-BE49-F238E27FC236}">
                <a16:creationId xmlns:a16="http://schemas.microsoft.com/office/drawing/2014/main" id="{CBA376E4-D869-8795-403E-A825A646720F}"/>
              </a:ext>
            </a:extLst>
          </p:cNvPr>
          <p:cNvPicPr>
            <a:picLocks noChangeAspect="1"/>
          </p:cNvPicPr>
          <p:nvPr/>
        </p:nvPicPr>
        <p:blipFill rotWithShape="1">
          <a:blip r:embed="rId2">
            <a:extLst>
              <a:ext uri="{28A0092B-C50C-407E-A947-70E740481C1C}">
                <a14:useLocalDpi xmlns:a14="http://schemas.microsoft.com/office/drawing/2010/main" val="0"/>
              </a:ext>
            </a:extLst>
          </a:blip>
          <a:srcRect l="4131" t="10466" r="7130" b="9390"/>
          <a:stretch/>
        </p:blipFill>
        <p:spPr>
          <a:xfrm>
            <a:off x="0" y="1305668"/>
            <a:ext cx="6581594" cy="4604657"/>
          </a:xfrm>
          <a:prstGeom prst="rect">
            <a:avLst/>
          </a:prstGeom>
        </p:spPr>
      </p:pic>
      <p:pic>
        <p:nvPicPr>
          <p:cNvPr id="6" name="Picture 5">
            <a:extLst>
              <a:ext uri="{FF2B5EF4-FFF2-40B4-BE49-F238E27FC236}">
                <a16:creationId xmlns:a16="http://schemas.microsoft.com/office/drawing/2014/main" id="{762B4B2D-C4D2-ADC5-E485-0BD4CC193C84}"/>
              </a:ext>
            </a:extLst>
          </p:cNvPr>
          <p:cNvPicPr>
            <a:picLocks noChangeAspect="1"/>
          </p:cNvPicPr>
          <p:nvPr/>
        </p:nvPicPr>
        <p:blipFill rotWithShape="1">
          <a:blip r:embed="rId3">
            <a:extLst>
              <a:ext uri="{28A0092B-C50C-407E-A947-70E740481C1C}">
                <a14:useLocalDpi xmlns:a14="http://schemas.microsoft.com/office/drawing/2010/main" val="0"/>
              </a:ext>
            </a:extLst>
          </a:blip>
          <a:srcRect l="5460" t="9319" r="6799" b="24158"/>
          <a:stretch/>
        </p:blipFill>
        <p:spPr>
          <a:xfrm>
            <a:off x="6798566" y="1305668"/>
            <a:ext cx="5014398" cy="5069053"/>
          </a:xfrm>
          <a:prstGeom prst="rect">
            <a:avLst/>
          </a:prstGeom>
        </p:spPr>
      </p:pic>
      <p:sp>
        <p:nvSpPr>
          <p:cNvPr id="3" name="Slide Number Placeholder 2">
            <a:extLst>
              <a:ext uri="{FF2B5EF4-FFF2-40B4-BE49-F238E27FC236}">
                <a16:creationId xmlns:a16="http://schemas.microsoft.com/office/drawing/2014/main" id="{69EBEC5F-FC3A-52CE-D9F4-E7C4F73D37A1}"/>
              </a:ext>
            </a:extLst>
          </p:cNvPr>
          <p:cNvSpPr>
            <a:spLocks noGrp="1"/>
          </p:cNvSpPr>
          <p:nvPr>
            <p:ph type="sldNum" sz="quarter" idx="12"/>
          </p:nvPr>
        </p:nvSpPr>
        <p:spPr/>
        <p:txBody>
          <a:bodyPr/>
          <a:lstStyle/>
          <a:p>
            <a:fld id="{9CA11A85-DE32-41B1-9D5E-48A29F799A8A}" type="slidenum">
              <a:rPr lang="en-US" smtClean="0"/>
              <a:t>23</a:t>
            </a:fld>
            <a:endParaRPr lang="en-US"/>
          </a:p>
        </p:txBody>
      </p:sp>
    </p:spTree>
    <p:extLst>
      <p:ext uri="{BB962C8B-B14F-4D97-AF65-F5344CB8AC3E}">
        <p14:creationId xmlns:p14="http://schemas.microsoft.com/office/powerpoint/2010/main" val="2488413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1EDD6-A7A8-A189-3C12-91661F57376B}"/>
              </a:ext>
            </a:extLst>
          </p:cNvPr>
          <p:cNvSpPr>
            <a:spLocks noGrp="1"/>
          </p:cNvSpPr>
          <p:nvPr>
            <p:ph type="title"/>
          </p:nvPr>
        </p:nvSpPr>
        <p:spPr/>
        <p:txBody>
          <a:bodyPr/>
          <a:lstStyle/>
          <a:p>
            <a:pPr algn="ctr"/>
            <a:r>
              <a:rPr lang="en-US" dirty="0"/>
              <a:t>RAF Sgt Anton Sever*</a:t>
            </a:r>
          </a:p>
        </p:txBody>
      </p:sp>
      <p:sp>
        <p:nvSpPr>
          <p:cNvPr id="3" name="Content Placeholder 2">
            <a:extLst>
              <a:ext uri="{FF2B5EF4-FFF2-40B4-BE49-F238E27FC236}">
                <a16:creationId xmlns:a16="http://schemas.microsoft.com/office/drawing/2014/main" id="{C10C6A68-2935-59ED-45C0-1C2C5D499399}"/>
              </a:ext>
            </a:extLst>
          </p:cNvPr>
          <p:cNvSpPr>
            <a:spLocks noGrp="1"/>
          </p:cNvSpPr>
          <p:nvPr>
            <p:ph idx="1"/>
          </p:nvPr>
        </p:nvSpPr>
        <p:spPr/>
        <p:txBody>
          <a:bodyPr>
            <a:normAutofit fontScale="92500" lnSpcReduction="20000"/>
          </a:bodyPr>
          <a:lstStyle/>
          <a:p>
            <a:r>
              <a:rPr lang="en-US" dirty="0"/>
              <a:t>Born in Gorizia, Austrian Littoral annexed by Italy after WWI</a:t>
            </a:r>
            <a:br>
              <a:rPr lang="en-US" dirty="0"/>
            </a:br>
            <a:endParaRPr lang="en-US" dirty="0"/>
          </a:p>
          <a:p>
            <a:r>
              <a:rPr lang="en-US" dirty="0"/>
              <a:t>Italian subject of Slovene ethnicity</a:t>
            </a:r>
            <a:br>
              <a:rPr lang="en-US" dirty="0"/>
            </a:br>
            <a:endParaRPr lang="en-US" dirty="0"/>
          </a:p>
          <a:p>
            <a:r>
              <a:rPr lang="en-US" dirty="0"/>
              <a:t>Conscripted into Italian AF in 1942</a:t>
            </a:r>
            <a:br>
              <a:rPr lang="en-US" dirty="0"/>
            </a:br>
            <a:endParaRPr lang="en-US" dirty="0"/>
          </a:p>
          <a:p>
            <a:r>
              <a:rPr lang="en-US" dirty="0"/>
              <a:t>Deserted and taken POW then joined the NOVJ in 1944</a:t>
            </a:r>
            <a:br>
              <a:rPr lang="en-US" dirty="0"/>
            </a:br>
            <a:endParaRPr lang="en-US" dirty="0"/>
          </a:p>
          <a:p>
            <a:r>
              <a:rPr lang="en-US" dirty="0"/>
              <a:t>Assigned to 351</a:t>
            </a:r>
            <a:r>
              <a:rPr lang="en-US" baseline="30000" dirty="0"/>
              <a:t>st</a:t>
            </a:r>
            <a:r>
              <a:rPr lang="en-US" dirty="0"/>
              <a:t>  Squadron of the RAF – to Vis October 18, 1944</a:t>
            </a:r>
            <a:br>
              <a:rPr lang="en-US" dirty="0"/>
            </a:br>
            <a:br>
              <a:rPr lang="en-US" dirty="0"/>
            </a:br>
            <a:endParaRPr lang="en-US" dirty="0"/>
          </a:p>
          <a:p>
            <a:pPr marL="0" indent="0">
              <a:buNone/>
            </a:pPr>
            <a:r>
              <a:rPr lang="en-US" sz="1900" dirty="0"/>
              <a:t>* All material on Anton Sever courtesy of Niall Brannigan</a:t>
            </a:r>
            <a:br>
              <a:rPr lang="en-US" dirty="0"/>
            </a:br>
            <a:endParaRPr lang="en-US" dirty="0"/>
          </a:p>
          <a:p>
            <a:endParaRPr lang="en-US" dirty="0"/>
          </a:p>
        </p:txBody>
      </p:sp>
      <p:pic>
        <p:nvPicPr>
          <p:cNvPr id="5" name="Picture 4">
            <a:extLst>
              <a:ext uri="{FF2B5EF4-FFF2-40B4-BE49-F238E27FC236}">
                <a16:creationId xmlns:a16="http://schemas.microsoft.com/office/drawing/2014/main" id="{F61701AB-8D08-4A70-858C-69608F637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9224" y="580103"/>
            <a:ext cx="2014728" cy="3121152"/>
          </a:xfrm>
          <a:prstGeom prst="rect">
            <a:avLst/>
          </a:prstGeom>
        </p:spPr>
      </p:pic>
      <p:sp>
        <p:nvSpPr>
          <p:cNvPr id="6" name="TextBox 5">
            <a:extLst>
              <a:ext uri="{FF2B5EF4-FFF2-40B4-BE49-F238E27FC236}">
                <a16:creationId xmlns:a16="http://schemas.microsoft.com/office/drawing/2014/main" id="{0A387C1F-3AA4-3B1D-3010-6C50B0C7F9E6}"/>
              </a:ext>
            </a:extLst>
          </p:cNvPr>
          <p:cNvSpPr txBox="1"/>
          <p:nvPr/>
        </p:nvSpPr>
        <p:spPr>
          <a:xfrm>
            <a:off x="10795819" y="3701255"/>
            <a:ext cx="349244" cy="369332"/>
          </a:xfrm>
          <a:prstGeom prst="rect">
            <a:avLst/>
          </a:prstGeom>
          <a:noFill/>
        </p:spPr>
        <p:txBody>
          <a:bodyPr wrap="square" rtlCol="0">
            <a:spAutoFit/>
          </a:bodyPr>
          <a:lstStyle/>
          <a:p>
            <a:r>
              <a:rPr lang="en-US" dirty="0"/>
              <a:t>#</a:t>
            </a:r>
          </a:p>
        </p:txBody>
      </p:sp>
      <p:sp>
        <p:nvSpPr>
          <p:cNvPr id="4" name="Slide Number Placeholder 3">
            <a:extLst>
              <a:ext uri="{FF2B5EF4-FFF2-40B4-BE49-F238E27FC236}">
                <a16:creationId xmlns:a16="http://schemas.microsoft.com/office/drawing/2014/main" id="{206841FC-3498-ED7B-278B-C7A04DC65F98}"/>
              </a:ext>
            </a:extLst>
          </p:cNvPr>
          <p:cNvSpPr>
            <a:spLocks noGrp="1"/>
          </p:cNvSpPr>
          <p:nvPr>
            <p:ph type="sldNum" sz="quarter" idx="12"/>
          </p:nvPr>
        </p:nvSpPr>
        <p:spPr/>
        <p:txBody>
          <a:bodyPr/>
          <a:lstStyle/>
          <a:p>
            <a:fld id="{9CA11A85-DE32-41B1-9D5E-48A29F799A8A}" type="slidenum">
              <a:rPr lang="en-US" smtClean="0"/>
              <a:t>24</a:t>
            </a:fld>
            <a:endParaRPr lang="en-US"/>
          </a:p>
        </p:txBody>
      </p:sp>
    </p:spTree>
    <p:extLst>
      <p:ext uri="{BB962C8B-B14F-4D97-AF65-F5344CB8AC3E}">
        <p14:creationId xmlns:p14="http://schemas.microsoft.com/office/powerpoint/2010/main" val="2756481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DEA9C-E528-0541-17E0-137C147E49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626" y="164068"/>
            <a:ext cx="8001000" cy="6000750"/>
          </a:xfrm>
          <a:prstGeom prst="rect">
            <a:avLst/>
          </a:prstGeom>
        </p:spPr>
      </p:pic>
      <p:sp>
        <p:nvSpPr>
          <p:cNvPr id="4" name="TextBox 3">
            <a:extLst>
              <a:ext uri="{FF2B5EF4-FFF2-40B4-BE49-F238E27FC236}">
                <a16:creationId xmlns:a16="http://schemas.microsoft.com/office/drawing/2014/main" id="{45D46C71-14FA-8512-7F19-C1FC2D9E0ADD}"/>
              </a:ext>
            </a:extLst>
          </p:cNvPr>
          <p:cNvSpPr txBox="1"/>
          <p:nvPr/>
        </p:nvSpPr>
        <p:spPr>
          <a:xfrm>
            <a:off x="2703871" y="6263148"/>
            <a:ext cx="9040215" cy="369332"/>
          </a:xfrm>
          <a:prstGeom prst="rect">
            <a:avLst/>
          </a:prstGeom>
          <a:noFill/>
        </p:spPr>
        <p:txBody>
          <a:bodyPr wrap="square" rtlCol="0">
            <a:spAutoFit/>
          </a:bodyPr>
          <a:lstStyle/>
          <a:p>
            <a:r>
              <a:rPr lang="en-US" dirty="0"/>
              <a:t># 22 year-old Anton Sever with RAF comrades on Vis, c 1944</a:t>
            </a:r>
          </a:p>
        </p:txBody>
      </p:sp>
      <p:sp>
        <p:nvSpPr>
          <p:cNvPr id="2" name="Slide Number Placeholder 1">
            <a:extLst>
              <a:ext uri="{FF2B5EF4-FFF2-40B4-BE49-F238E27FC236}">
                <a16:creationId xmlns:a16="http://schemas.microsoft.com/office/drawing/2014/main" id="{21A9ADAF-0E64-EA47-33DF-122E16EED5D6}"/>
              </a:ext>
            </a:extLst>
          </p:cNvPr>
          <p:cNvSpPr>
            <a:spLocks noGrp="1"/>
          </p:cNvSpPr>
          <p:nvPr>
            <p:ph type="sldNum" sz="quarter" idx="12"/>
          </p:nvPr>
        </p:nvSpPr>
        <p:spPr/>
        <p:txBody>
          <a:bodyPr/>
          <a:lstStyle/>
          <a:p>
            <a:fld id="{9CA11A85-DE32-41B1-9D5E-48A29F799A8A}" type="slidenum">
              <a:rPr lang="en-US" smtClean="0"/>
              <a:t>25</a:t>
            </a:fld>
            <a:endParaRPr lang="en-US"/>
          </a:p>
        </p:txBody>
      </p:sp>
    </p:spTree>
    <p:extLst>
      <p:ext uri="{BB962C8B-B14F-4D97-AF65-F5344CB8AC3E}">
        <p14:creationId xmlns:p14="http://schemas.microsoft.com/office/powerpoint/2010/main" val="3304613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A369E0-4E9F-D997-DF05-ECEB37CF9571}"/>
              </a:ext>
            </a:extLst>
          </p:cNvPr>
          <p:cNvPicPr>
            <a:picLocks noChangeAspect="1"/>
          </p:cNvPicPr>
          <p:nvPr/>
        </p:nvPicPr>
        <p:blipFill>
          <a:blip r:embed="rId2"/>
          <a:stretch>
            <a:fillRect/>
          </a:stretch>
        </p:blipFill>
        <p:spPr>
          <a:xfrm>
            <a:off x="1661652" y="182880"/>
            <a:ext cx="9122606" cy="4873880"/>
          </a:xfrm>
          <a:prstGeom prst="rect">
            <a:avLst/>
          </a:prstGeom>
        </p:spPr>
      </p:pic>
      <p:pic>
        <p:nvPicPr>
          <p:cNvPr id="4" name="Picture 3">
            <a:extLst>
              <a:ext uri="{FF2B5EF4-FFF2-40B4-BE49-F238E27FC236}">
                <a16:creationId xmlns:a16="http://schemas.microsoft.com/office/drawing/2014/main" id="{7BC4BC41-9960-58BF-ABB8-E2C27DA765A8}"/>
              </a:ext>
            </a:extLst>
          </p:cNvPr>
          <p:cNvPicPr>
            <a:picLocks noChangeAspect="1"/>
          </p:cNvPicPr>
          <p:nvPr/>
        </p:nvPicPr>
        <p:blipFill>
          <a:blip r:embed="rId3"/>
          <a:stretch>
            <a:fillRect/>
          </a:stretch>
        </p:blipFill>
        <p:spPr>
          <a:xfrm>
            <a:off x="1805697" y="5056760"/>
            <a:ext cx="8065890" cy="905233"/>
          </a:xfrm>
          <a:prstGeom prst="rect">
            <a:avLst/>
          </a:prstGeom>
        </p:spPr>
      </p:pic>
      <p:pic>
        <p:nvPicPr>
          <p:cNvPr id="6" name="Picture 5">
            <a:extLst>
              <a:ext uri="{FF2B5EF4-FFF2-40B4-BE49-F238E27FC236}">
                <a16:creationId xmlns:a16="http://schemas.microsoft.com/office/drawing/2014/main" id="{5FDB8109-9326-C3AF-066E-53AB6B9C510F}"/>
              </a:ext>
            </a:extLst>
          </p:cNvPr>
          <p:cNvPicPr>
            <a:picLocks noChangeAspect="1"/>
          </p:cNvPicPr>
          <p:nvPr/>
        </p:nvPicPr>
        <p:blipFill>
          <a:blip r:embed="rId4"/>
          <a:stretch>
            <a:fillRect/>
          </a:stretch>
        </p:blipFill>
        <p:spPr>
          <a:xfrm>
            <a:off x="1862854" y="5961993"/>
            <a:ext cx="8152778" cy="733527"/>
          </a:xfrm>
          <a:prstGeom prst="rect">
            <a:avLst/>
          </a:prstGeom>
        </p:spPr>
      </p:pic>
      <p:sp>
        <p:nvSpPr>
          <p:cNvPr id="2" name="Slide Number Placeholder 1">
            <a:extLst>
              <a:ext uri="{FF2B5EF4-FFF2-40B4-BE49-F238E27FC236}">
                <a16:creationId xmlns:a16="http://schemas.microsoft.com/office/drawing/2014/main" id="{0D2297B0-D3D5-DD68-8630-2D72734565CD}"/>
              </a:ext>
            </a:extLst>
          </p:cNvPr>
          <p:cNvSpPr>
            <a:spLocks noGrp="1"/>
          </p:cNvSpPr>
          <p:nvPr>
            <p:ph type="sldNum" sz="quarter" idx="12"/>
          </p:nvPr>
        </p:nvSpPr>
        <p:spPr/>
        <p:txBody>
          <a:bodyPr/>
          <a:lstStyle/>
          <a:p>
            <a:fld id="{9CA11A85-DE32-41B1-9D5E-48A29F799A8A}" type="slidenum">
              <a:rPr lang="en-US" smtClean="0"/>
              <a:t>26</a:t>
            </a:fld>
            <a:endParaRPr lang="en-US"/>
          </a:p>
        </p:txBody>
      </p:sp>
    </p:spTree>
    <p:extLst>
      <p:ext uri="{BB962C8B-B14F-4D97-AF65-F5344CB8AC3E}">
        <p14:creationId xmlns:p14="http://schemas.microsoft.com/office/powerpoint/2010/main" val="1224255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900512-93A6-610A-3D8C-3FEC9D1F869A}"/>
              </a:ext>
            </a:extLst>
          </p:cNvPr>
          <p:cNvPicPr>
            <a:picLocks noChangeAspect="1"/>
          </p:cNvPicPr>
          <p:nvPr/>
        </p:nvPicPr>
        <p:blipFill>
          <a:blip r:embed="rId2"/>
          <a:stretch>
            <a:fillRect/>
          </a:stretch>
        </p:blipFill>
        <p:spPr>
          <a:xfrm>
            <a:off x="447752" y="371222"/>
            <a:ext cx="6811081" cy="5203668"/>
          </a:xfrm>
          <a:prstGeom prst="rect">
            <a:avLst/>
          </a:prstGeom>
        </p:spPr>
      </p:pic>
      <p:sp>
        <p:nvSpPr>
          <p:cNvPr id="13" name="TextBox 12">
            <a:extLst>
              <a:ext uri="{FF2B5EF4-FFF2-40B4-BE49-F238E27FC236}">
                <a16:creationId xmlns:a16="http://schemas.microsoft.com/office/drawing/2014/main" id="{F3D241B9-9863-181A-DD64-1DD9B85C4C57}"/>
              </a:ext>
            </a:extLst>
          </p:cNvPr>
          <p:cNvSpPr txBox="1"/>
          <p:nvPr/>
        </p:nvSpPr>
        <p:spPr>
          <a:xfrm>
            <a:off x="7570838" y="4434348"/>
            <a:ext cx="4768645" cy="646331"/>
          </a:xfrm>
          <a:prstGeom prst="rect">
            <a:avLst/>
          </a:prstGeom>
          <a:noFill/>
        </p:spPr>
        <p:txBody>
          <a:bodyPr wrap="square" rtlCol="0">
            <a:spAutoFit/>
          </a:bodyPr>
          <a:lstStyle/>
          <a:p>
            <a:r>
              <a:rPr lang="en-US" dirty="0"/>
              <a:t># Anton at Milne Cemetery with dignitaries</a:t>
            </a:r>
          </a:p>
          <a:p>
            <a:r>
              <a:rPr lang="en-US" dirty="0"/>
              <a:t> 2</a:t>
            </a:r>
            <a:r>
              <a:rPr lang="en-US" baseline="30000" dirty="0"/>
              <a:t>nd</a:t>
            </a:r>
            <a:r>
              <a:rPr lang="en-US" dirty="0"/>
              <a:t> from right on June 19, 2018 </a:t>
            </a:r>
          </a:p>
        </p:txBody>
      </p:sp>
      <p:pic>
        <p:nvPicPr>
          <p:cNvPr id="15" name="Picture 14">
            <a:extLst>
              <a:ext uri="{FF2B5EF4-FFF2-40B4-BE49-F238E27FC236}">
                <a16:creationId xmlns:a16="http://schemas.microsoft.com/office/drawing/2014/main" id="{4A4A603E-DC44-A4D0-3860-D9DD744257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113" y="924254"/>
            <a:ext cx="4500563" cy="3372422"/>
          </a:xfrm>
          <a:prstGeom prst="rect">
            <a:avLst/>
          </a:prstGeom>
        </p:spPr>
      </p:pic>
      <p:sp>
        <p:nvSpPr>
          <p:cNvPr id="2" name="Slide Number Placeholder 1">
            <a:extLst>
              <a:ext uri="{FF2B5EF4-FFF2-40B4-BE49-F238E27FC236}">
                <a16:creationId xmlns:a16="http://schemas.microsoft.com/office/drawing/2014/main" id="{E519A4BC-A712-4CA3-7DF1-DD767A372AE9}"/>
              </a:ext>
            </a:extLst>
          </p:cNvPr>
          <p:cNvSpPr>
            <a:spLocks noGrp="1"/>
          </p:cNvSpPr>
          <p:nvPr>
            <p:ph type="sldNum" sz="quarter" idx="12"/>
          </p:nvPr>
        </p:nvSpPr>
        <p:spPr/>
        <p:txBody>
          <a:bodyPr/>
          <a:lstStyle/>
          <a:p>
            <a:fld id="{9CA11A85-DE32-41B1-9D5E-48A29F799A8A}" type="slidenum">
              <a:rPr lang="en-US" smtClean="0"/>
              <a:t>27</a:t>
            </a:fld>
            <a:endParaRPr lang="en-US"/>
          </a:p>
        </p:txBody>
      </p:sp>
    </p:spTree>
    <p:extLst>
      <p:ext uri="{BB962C8B-B14F-4D97-AF65-F5344CB8AC3E}">
        <p14:creationId xmlns:p14="http://schemas.microsoft.com/office/powerpoint/2010/main" val="1502754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945F-6727-6FFC-5428-B34DCA91F26D}"/>
              </a:ext>
            </a:extLst>
          </p:cNvPr>
          <p:cNvSpPr>
            <a:spLocks noGrp="1"/>
          </p:cNvSpPr>
          <p:nvPr>
            <p:ph type="title"/>
          </p:nvPr>
        </p:nvSpPr>
        <p:spPr/>
        <p:txBody>
          <a:bodyPr/>
          <a:lstStyle/>
          <a:p>
            <a:pPr algn="ctr"/>
            <a:r>
              <a:rPr lang="en-US" dirty="0"/>
              <a:t>George McGovern - Post War</a:t>
            </a:r>
          </a:p>
        </p:txBody>
      </p:sp>
      <p:sp>
        <p:nvSpPr>
          <p:cNvPr id="3" name="Content Placeholder 2">
            <a:extLst>
              <a:ext uri="{FF2B5EF4-FFF2-40B4-BE49-F238E27FC236}">
                <a16:creationId xmlns:a16="http://schemas.microsoft.com/office/drawing/2014/main" id="{C7028692-FB03-BF35-2598-8E4AA0282244}"/>
              </a:ext>
            </a:extLst>
          </p:cNvPr>
          <p:cNvSpPr>
            <a:spLocks noGrp="1"/>
          </p:cNvSpPr>
          <p:nvPr>
            <p:ph idx="1"/>
          </p:nvPr>
        </p:nvSpPr>
        <p:spPr/>
        <p:txBody>
          <a:bodyPr>
            <a:normAutofit fontScale="92500" lnSpcReduction="10000"/>
          </a:bodyPr>
          <a:lstStyle/>
          <a:p>
            <a:r>
              <a:rPr lang="en-US" dirty="0"/>
              <a:t>Flew food &amp; supply relief flights in May 7 June 1945</a:t>
            </a:r>
            <a:br>
              <a:rPr lang="en-US" dirty="0"/>
            </a:br>
            <a:endParaRPr lang="en-US" dirty="0"/>
          </a:p>
          <a:p>
            <a:r>
              <a:rPr lang="en-US" dirty="0"/>
              <a:t>Discharged July 1945</a:t>
            </a:r>
            <a:br>
              <a:rPr lang="en-US" dirty="0"/>
            </a:br>
            <a:endParaRPr lang="en-US" dirty="0"/>
          </a:p>
          <a:p>
            <a:r>
              <a:rPr lang="en-US" dirty="0"/>
              <a:t>Graduated magna cum laude from Dakota Wesleyan</a:t>
            </a:r>
            <a:br>
              <a:rPr lang="en-US" dirty="0"/>
            </a:br>
            <a:endParaRPr lang="en-US" dirty="0"/>
          </a:p>
          <a:p>
            <a:r>
              <a:rPr lang="en-US" dirty="0"/>
              <a:t>Briefly studied as a Methodist minister, then a history professor</a:t>
            </a:r>
            <a:br>
              <a:rPr lang="en-US" dirty="0"/>
            </a:br>
            <a:endParaRPr lang="en-US" dirty="0"/>
          </a:p>
          <a:p>
            <a:r>
              <a:rPr lang="en-US" dirty="0"/>
              <a:t> PHD Northwestern 1953</a:t>
            </a:r>
            <a:br>
              <a:rPr lang="en-US" dirty="0"/>
            </a:br>
            <a:endParaRPr lang="en-US" dirty="0"/>
          </a:p>
          <a:p>
            <a:r>
              <a:rPr lang="en-US" dirty="0"/>
              <a:t>Went into Democratic Party politics in 1953</a:t>
            </a:r>
          </a:p>
        </p:txBody>
      </p:sp>
      <p:sp>
        <p:nvSpPr>
          <p:cNvPr id="4" name="Slide Number Placeholder 3">
            <a:extLst>
              <a:ext uri="{FF2B5EF4-FFF2-40B4-BE49-F238E27FC236}">
                <a16:creationId xmlns:a16="http://schemas.microsoft.com/office/drawing/2014/main" id="{C467F92D-D771-B1FD-2BAB-2AC193326E7E}"/>
              </a:ext>
            </a:extLst>
          </p:cNvPr>
          <p:cNvSpPr>
            <a:spLocks noGrp="1"/>
          </p:cNvSpPr>
          <p:nvPr>
            <p:ph type="sldNum" sz="quarter" idx="12"/>
          </p:nvPr>
        </p:nvSpPr>
        <p:spPr/>
        <p:txBody>
          <a:bodyPr/>
          <a:lstStyle/>
          <a:p>
            <a:fld id="{9CA11A85-DE32-41B1-9D5E-48A29F799A8A}" type="slidenum">
              <a:rPr lang="en-US" smtClean="0"/>
              <a:t>28</a:t>
            </a:fld>
            <a:endParaRPr lang="en-US"/>
          </a:p>
        </p:txBody>
      </p:sp>
    </p:spTree>
    <p:extLst>
      <p:ext uri="{BB962C8B-B14F-4D97-AF65-F5344CB8AC3E}">
        <p14:creationId xmlns:p14="http://schemas.microsoft.com/office/powerpoint/2010/main" val="2802614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8945F-6727-6FFC-5428-B34DCA91F26D}"/>
              </a:ext>
            </a:extLst>
          </p:cNvPr>
          <p:cNvSpPr>
            <a:spLocks noGrp="1"/>
          </p:cNvSpPr>
          <p:nvPr>
            <p:ph type="title"/>
          </p:nvPr>
        </p:nvSpPr>
        <p:spPr/>
        <p:txBody>
          <a:bodyPr/>
          <a:lstStyle/>
          <a:p>
            <a:pPr algn="ctr"/>
            <a:r>
              <a:rPr lang="en-US" dirty="0"/>
              <a:t>Political Career 1956-1981</a:t>
            </a:r>
          </a:p>
        </p:txBody>
      </p:sp>
      <p:sp>
        <p:nvSpPr>
          <p:cNvPr id="3" name="Content Placeholder 2">
            <a:extLst>
              <a:ext uri="{FF2B5EF4-FFF2-40B4-BE49-F238E27FC236}">
                <a16:creationId xmlns:a16="http://schemas.microsoft.com/office/drawing/2014/main" id="{C7028692-FB03-BF35-2598-8E4AA0282244}"/>
              </a:ext>
            </a:extLst>
          </p:cNvPr>
          <p:cNvSpPr>
            <a:spLocks noGrp="1"/>
          </p:cNvSpPr>
          <p:nvPr>
            <p:ph idx="1"/>
          </p:nvPr>
        </p:nvSpPr>
        <p:spPr/>
        <p:txBody>
          <a:bodyPr>
            <a:normAutofit fontScale="85000" lnSpcReduction="20000"/>
          </a:bodyPr>
          <a:lstStyle/>
          <a:p>
            <a:r>
              <a:rPr lang="en-US" dirty="0"/>
              <a:t>Elected US house of representatives </a:t>
            </a:r>
            <a:br>
              <a:rPr lang="en-US" dirty="0"/>
            </a:br>
            <a:r>
              <a:rPr lang="en-US" dirty="0"/>
              <a:t>from South Dakota in 1956- served 4 years</a:t>
            </a:r>
            <a:br>
              <a:rPr lang="en-US" dirty="0"/>
            </a:br>
            <a:endParaRPr lang="en-US" dirty="0"/>
          </a:p>
          <a:p>
            <a:r>
              <a:rPr lang="en-US" dirty="0"/>
              <a:t>Kennedy administration as Director of Food</a:t>
            </a:r>
            <a:br>
              <a:rPr lang="en-US" dirty="0"/>
            </a:br>
            <a:r>
              <a:rPr lang="en-US" dirty="0"/>
              <a:t>for Peace 1961-2</a:t>
            </a:r>
            <a:br>
              <a:rPr lang="en-US" dirty="0"/>
            </a:br>
            <a:endParaRPr lang="en-US" dirty="0"/>
          </a:p>
          <a:p>
            <a:r>
              <a:rPr lang="en-US" dirty="0"/>
              <a:t>Distinguished US Senator 1963-1981</a:t>
            </a:r>
            <a:br>
              <a:rPr lang="en-US" dirty="0"/>
            </a:br>
            <a:endParaRPr lang="en-US" dirty="0"/>
          </a:p>
          <a:p>
            <a:r>
              <a:rPr lang="en-US" dirty="0"/>
              <a:t>Strongly opposed the Viet Nam War</a:t>
            </a:r>
            <a:br>
              <a:rPr lang="en-US" dirty="0"/>
            </a:br>
            <a:endParaRPr lang="en-US" dirty="0"/>
          </a:p>
          <a:p>
            <a:r>
              <a:rPr lang="en-US" dirty="0"/>
              <a:t>Ran for President against Richard Nixon in 1972 but </a:t>
            </a:r>
            <a:br>
              <a:rPr lang="en-US" dirty="0"/>
            </a:br>
            <a:r>
              <a:rPr lang="en-US" dirty="0"/>
              <a:t>was soundly beaten</a:t>
            </a:r>
            <a:br>
              <a:rPr lang="en-US" dirty="0"/>
            </a:br>
            <a:br>
              <a:rPr lang="en-US" dirty="0"/>
            </a:br>
            <a:endParaRPr lang="en-US" dirty="0"/>
          </a:p>
        </p:txBody>
      </p:sp>
      <p:pic>
        <p:nvPicPr>
          <p:cNvPr id="5" name="Picture 4">
            <a:extLst>
              <a:ext uri="{FF2B5EF4-FFF2-40B4-BE49-F238E27FC236}">
                <a16:creationId xmlns:a16="http://schemas.microsoft.com/office/drawing/2014/main" id="{34B169A5-D41F-809F-887E-9C0236645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168" y="1690688"/>
            <a:ext cx="3143250" cy="3629025"/>
          </a:xfrm>
          <a:prstGeom prst="rect">
            <a:avLst/>
          </a:prstGeom>
        </p:spPr>
      </p:pic>
      <p:sp>
        <p:nvSpPr>
          <p:cNvPr id="6" name="TextBox 5">
            <a:extLst>
              <a:ext uri="{FF2B5EF4-FFF2-40B4-BE49-F238E27FC236}">
                <a16:creationId xmlns:a16="http://schemas.microsoft.com/office/drawing/2014/main" id="{6CF8E3ED-CE1A-0FDF-7620-22EAE138358F}"/>
              </a:ext>
            </a:extLst>
          </p:cNvPr>
          <p:cNvSpPr txBox="1"/>
          <p:nvPr/>
        </p:nvSpPr>
        <p:spPr>
          <a:xfrm>
            <a:off x="7936168" y="5535561"/>
            <a:ext cx="4322477" cy="369332"/>
          </a:xfrm>
          <a:prstGeom prst="rect">
            <a:avLst/>
          </a:prstGeom>
          <a:noFill/>
        </p:spPr>
        <p:txBody>
          <a:bodyPr wrap="square" rtlCol="0">
            <a:spAutoFit/>
          </a:bodyPr>
          <a:lstStyle/>
          <a:p>
            <a:r>
              <a:rPr lang="en-US" dirty="0"/>
              <a:t>Freshman Representative 1957</a:t>
            </a:r>
          </a:p>
        </p:txBody>
      </p:sp>
      <p:sp>
        <p:nvSpPr>
          <p:cNvPr id="4" name="Slide Number Placeholder 3">
            <a:extLst>
              <a:ext uri="{FF2B5EF4-FFF2-40B4-BE49-F238E27FC236}">
                <a16:creationId xmlns:a16="http://schemas.microsoft.com/office/drawing/2014/main" id="{D357438B-6C2D-B7D1-FF20-348621C01084}"/>
              </a:ext>
            </a:extLst>
          </p:cNvPr>
          <p:cNvSpPr>
            <a:spLocks noGrp="1"/>
          </p:cNvSpPr>
          <p:nvPr>
            <p:ph type="sldNum" sz="quarter" idx="12"/>
          </p:nvPr>
        </p:nvSpPr>
        <p:spPr/>
        <p:txBody>
          <a:bodyPr/>
          <a:lstStyle/>
          <a:p>
            <a:fld id="{9CA11A85-DE32-41B1-9D5E-48A29F799A8A}" type="slidenum">
              <a:rPr lang="en-US" smtClean="0"/>
              <a:t>29</a:t>
            </a:fld>
            <a:endParaRPr lang="en-US"/>
          </a:p>
        </p:txBody>
      </p:sp>
    </p:spTree>
    <p:extLst>
      <p:ext uri="{BB962C8B-B14F-4D97-AF65-F5344CB8AC3E}">
        <p14:creationId xmlns:p14="http://schemas.microsoft.com/office/powerpoint/2010/main" val="2598358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315C4-2D57-2783-50D2-D9A2369464BC}"/>
              </a:ext>
            </a:extLst>
          </p:cNvPr>
          <p:cNvSpPr>
            <a:spLocks noGrp="1"/>
          </p:cNvSpPr>
          <p:nvPr>
            <p:ph type="title"/>
          </p:nvPr>
        </p:nvSpPr>
        <p:spPr>
          <a:xfrm>
            <a:off x="838200" y="1"/>
            <a:ext cx="10515600" cy="904567"/>
          </a:xfrm>
        </p:spPr>
        <p:txBody>
          <a:bodyPr/>
          <a:lstStyle/>
          <a:p>
            <a:pPr algn="ctr"/>
            <a:r>
              <a:rPr lang="en-US" dirty="0"/>
              <a:t>George Stanley McGovern</a:t>
            </a:r>
          </a:p>
        </p:txBody>
      </p:sp>
      <p:sp>
        <p:nvSpPr>
          <p:cNvPr id="3" name="Content Placeholder 2">
            <a:extLst>
              <a:ext uri="{FF2B5EF4-FFF2-40B4-BE49-F238E27FC236}">
                <a16:creationId xmlns:a16="http://schemas.microsoft.com/office/drawing/2014/main" id="{5026892E-F3A3-3D09-2203-1497995676C5}"/>
              </a:ext>
            </a:extLst>
          </p:cNvPr>
          <p:cNvSpPr>
            <a:spLocks noGrp="1"/>
          </p:cNvSpPr>
          <p:nvPr>
            <p:ph idx="1"/>
          </p:nvPr>
        </p:nvSpPr>
        <p:spPr>
          <a:xfrm>
            <a:off x="471948" y="1474840"/>
            <a:ext cx="7010400" cy="4562166"/>
          </a:xfrm>
        </p:spPr>
        <p:txBody>
          <a:bodyPr>
            <a:normAutofit fontScale="70000" lnSpcReduction="20000"/>
          </a:bodyPr>
          <a:lstStyle/>
          <a:p>
            <a:r>
              <a:rPr lang="en-US" dirty="0"/>
              <a:t>Born on July 19, 1922 in Avon, South Dakota &amp; </a:t>
            </a:r>
            <a:br>
              <a:rPr lang="en-US" dirty="0"/>
            </a:br>
            <a:r>
              <a:rPr lang="en-US" dirty="0"/>
              <a:t>grew up in small town of Mitchell, SD</a:t>
            </a:r>
            <a:br>
              <a:rPr lang="en-US" dirty="0"/>
            </a:br>
            <a:endParaRPr lang="en-US" dirty="0"/>
          </a:p>
          <a:p>
            <a:r>
              <a:rPr lang="en-US" dirty="0"/>
              <a:t>Son of Reverend Joseph C. McGovern &amp; </a:t>
            </a:r>
            <a:br>
              <a:rPr lang="en-US" dirty="0"/>
            </a:br>
            <a:r>
              <a:rPr lang="en-US" dirty="0"/>
              <a:t>Frances McLean</a:t>
            </a:r>
            <a:br>
              <a:rPr lang="en-US" dirty="0"/>
            </a:br>
            <a:endParaRPr lang="en-US" dirty="0"/>
          </a:p>
          <a:p>
            <a:r>
              <a:rPr lang="en-US" dirty="0"/>
              <a:t>One brother &amp; two sisters</a:t>
            </a:r>
            <a:br>
              <a:rPr lang="en-US" dirty="0"/>
            </a:br>
            <a:endParaRPr lang="en-US" dirty="0"/>
          </a:p>
          <a:p>
            <a:r>
              <a:rPr lang="en-US" dirty="0"/>
              <a:t>Family was very poor</a:t>
            </a:r>
            <a:br>
              <a:rPr lang="en-US" dirty="0"/>
            </a:br>
            <a:endParaRPr lang="en-US" dirty="0"/>
          </a:p>
          <a:p>
            <a:r>
              <a:rPr lang="en-US" dirty="0"/>
              <a:t>Graduated Mitchell H.S. in 1940- very skillful debater</a:t>
            </a:r>
            <a:br>
              <a:rPr lang="en-US" dirty="0"/>
            </a:br>
            <a:endParaRPr lang="en-US" dirty="0"/>
          </a:p>
          <a:p>
            <a:r>
              <a:rPr lang="en-US" dirty="0"/>
              <a:t>Civilian pilot’s license in 1941</a:t>
            </a:r>
            <a:br>
              <a:rPr lang="en-US" dirty="0"/>
            </a:br>
            <a:endParaRPr lang="en-US" dirty="0"/>
          </a:p>
          <a:p>
            <a:r>
              <a:rPr lang="en-US" dirty="0"/>
              <a:t>Enlisted July 31, 1942, but no training yet available</a:t>
            </a:r>
            <a:br>
              <a:rPr lang="en-US" dirty="0"/>
            </a:br>
            <a:endParaRPr lang="en-US" dirty="0"/>
          </a:p>
        </p:txBody>
      </p:sp>
      <p:pic>
        <p:nvPicPr>
          <p:cNvPr id="6" name="Picture 5">
            <a:extLst>
              <a:ext uri="{FF2B5EF4-FFF2-40B4-BE49-F238E27FC236}">
                <a16:creationId xmlns:a16="http://schemas.microsoft.com/office/drawing/2014/main" id="{5907C604-C38A-C38D-DA22-8B06342FB4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749" y="1317816"/>
            <a:ext cx="5624170" cy="3341218"/>
          </a:xfrm>
          <a:prstGeom prst="rect">
            <a:avLst/>
          </a:prstGeom>
        </p:spPr>
      </p:pic>
      <p:sp>
        <p:nvSpPr>
          <p:cNvPr id="7" name="TextBox 6">
            <a:extLst>
              <a:ext uri="{FF2B5EF4-FFF2-40B4-BE49-F238E27FC236}">
                <a16:creationId xmlns:a16="http://schemas.microsoft.com/office/drawing/2014/main" id="{FDB17844-E34E-A15E-6EE3-28FE128B3910}"/>
              </a:ext>
            </a:extLst>
          </p:cNvPr>
          <p:cNvSpPr txBox="1"/>
          <p:nvPr/>
        </p:nvSpPr>
        <p:spPr>
          <a:xfrm>
            <a:off x="7482348" y="4944170"/>
            <a:ext cx="3541725" cy="923330"/>
          </a:xfrm>
          <a:prstGeom prst="rect">
            <a:avLst/>
          </a:prstGeom>
          <a:noFill/>
        </p:spPr>
        <p:txBody>
          <a:bodyPr wrap="square" rtlCol="0">
            <a:spAutoFit/>
          </a:bodyPr>
          <a:lstStyle/>
          <a:p>
            <a:r>
              <a:rPr lang="en-US" dirty="0"/>
              <a:t>McGovern family, left to right:</a:t>
            </a:r>
          </a:p>
          <a:p>
            <a:r>
              <a:rPr lang="en-US" dirty="0"/>
              <a:t>Eleanor, George, Mildred, Olive, </a:t>
            </a:r>
          </a:p>
          <a:p>
            <a:r>
              <a:rPr lang="en-US" dirty="0"/>
              <a:t>Frances and Joseph</a:t>
            </a:r>
          </a:p>
        </p:txBody>
      </p:sp>
      <p:sp>
        <p:nvSpPr>
          <p:cNvPr id="4" name="Slide Number Placeholder 3">
            <a:extLst>
              <a:ext uri="{FF2B5EF4-FFF2-40B4-BE49-F238E27FC236}">
                <a16:creationId xmlns:a16="http://schemas.microsoft.com/office/drawing/2014/main" id="{8B144FF4-477D-B1F1-DCCB-CF8748B61165}"/>
              </a:ext>
            </a:extLst>
          </p:cNvPr>
          <p:cNvSpPr>
            <a:spLocks noGrp="1"/>
          </p:cNvSpPr>
          <p:nvPr>
            <p:ph type="sldNum" sz="quarter" idx="12"/>
          </p:nvPr>
        </p:nvSpPr>
        <p:spPr/>
        <p:txBody>
          <a:bodyPr/>
          <a:lstStyle/>
          <a:p>
            <a:fld id="{9CA11A85-DE32-41B1-9D5E-48A29F799A8A}" type="slidenum">
              <a:rPr lang="en-US" smtClean="0"/>
              <a:t>3</a:t>
            </a:fld>
            <a:endParaRPr lang="en-US"/>
          </a:p>
        </p:txBody>
      </p:sp>
    </p:spTree>
    <p:extLst>
      <p:ext uri="{BB962C8B-B14F-4D97-AF65-F5344CB8AC3E}">
        <p14:creationId xmlns:p14="http://schemas.microsoft.com/office/powerpoint/2010/main" val="3676449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2CC3-C54D-FC15-AA03-F76C9ECF4C7C}"/>
              </a:ext>
            </a:extLst>
          </p:cNvPr>
          <p:cNvSpPr>
            <a:spLocks noGrp="1"/>
          </p:cNvSpPr>
          <p:nvPr>
            <p:ph type="title"/>
          </p:nvPr>
        </p:nvSpPr>
        <p:spPr>
          <a:xfrm>
            <a:off x="838200" y="365126"/>
            <a:ext cx="10515600" cy="221228"/>
          </a:xfrm>
        </p:spPr>
        <p:txBody>
          <a:bodyPr>
            <a:normAutofit fontScale="90000"/>
          </a:bodyPr>
          <a:lstStyle/>
          <a:p>
            <a:pPr algn="ctr"/>
            <a:r>
              <a:rPr lang="en-US" dirty="0"/>
              <a:t>Visit to Vis on August 11, 1977</a:t>
            </a:r>
          </a:p>
        </p:txBody>
      </p:sp>
      <p:pic>
        <p:nvPicPr>
          <p:cNvPr id="4" name="Picture 3">
            <a:extLst>
              <a:ext uri="{FF2B5EF4-FFF2-40B4-BE49-F238E27FC236}">
                <a16:creationId xmlns:a16="http://schemas.microsoft.com/office/drawing/2014/main" id="{99AADCDF-0FEE-7F51-8008-1E21CB17A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8446" y="673644"/>
            <a:ext cx="4206249" cy="2457455"/>
          </a:xfrm>
          <a:prstGeom prst="rect">
            <a:avLst/>
          </a:prstGeom>
        </p:spPr>
      </p:pic>
      <p:pic>
        <p:nvPicPr>
          <p:cNvPr id="6" name="Picture 5">
            <a:extLst>
              <a:ext uri="{FF2B5EF4-FFF2-40B4-BE49-F238E27FC236}">
                <a16:creationId xmlns:a16="http://schemas.microsoft.com/office/drawing/2014/main" id="{B008B09A-CE01-88BB-21C2-49B552723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305" y="811295"/>
            <a:ext cx="3765048" cy="3353568"/>
          </a:xfrm>
          <a:prstGeom prst="rect">
            <a:avLst/>
          </a:prstGeom>
        </p:spPr>
      </p:pic>
      <p:pic>
        <p:nvPicPr>
          <p:cNvPr id="8" name="Picture 7">
            <a:extLst>
              <a:ext uri="{FF2B5EF4-FFF2-40B4-BE49-F238E27FC236}">
                <a16:creationId xmlns:a16="http://schemas.microsoft.com/office/drawing/2014/main" id="{DFBF2446-4C9D-77B4-24FA-C514196391B8}"/>
              </a:ext>
            </a:extLst>
          </p:cNvPr>
          <p:cNvPicPr>
            <a:picLocks noChangeAspect="1"/>
          </p:cNvPicPr>
          <p:nvPr/>
        </p:nvPicPr>
        <p:blipFill rotWithShape="1">
          <a:blip r:embed="rId4">
            <a:extLst>
              <a:ext uri="{28A0092B-C50C-407E-A947-70E740481C1C}">
                <a14:useLocalDpi xmlns:a14="http://schemas.microsoft.com/office/drawing/2010/main" val="0"/>
              </a:ext>
            </a:extLst>
          </a:blip>
          <a:srcRect b="2920"/>
          <a:stretch/>
        </p:blipFill>
        <p:spPr>
          <a:xfrm>
            <a:off x="5156141" y="3218390"/>
            <a:ext cx="3624461" cy="2759624"/>
          </a:xfrm>
          <a:prstGeom prst="rect">
            <a:avLst/>
          </a:prstGeom>
        </p:spPr>
      </p:pic>
      <p:pic>
        <p:nvPicPr>
          <p:cNvPr id="10" name="Picture 9">
            <a:extLst>
              <a:ext uri="{FF2B5EF4-FFF2-40B4-BE49-F238E27FC236}">
                <a16:creationId xmlns:a16="http://schemas.microsoft.com/office/drawing/2014/main" id="{E6710A72-FDB9-4890-1020-3FFAF08DA685}"/>
              </a:ext>
            </a:extLst>
          </p:cNvPr>
          <p:cNvPicPr>
            <a:picLocks noChangeAspect="1"/>
          </p:cNvPicPr>
          <p:nvPr/>
        </p:nvPicPr>
        <p:blipFill rotWithShape="1">
          <a:blip r:embed="rId5">
            <a:extLst>
              <a:ext uri="{28A0092B-C50C-407E-A947-70E740481C1C}">
                <a14:useLocalDpi xmlns:a14="http://schemas.microsoft.com/office/drawing/2010/main" val="0"/>
              </a:ext>
            </a:extLst>
          </a:blip>
          <a:srcRect t="8715"/>
          <a:stretch/>
        </p:blipFill>
        <p:spPr>
          <a:xfrm>
            <a:off x="5231578" y="5978014"/>
            <a:ext cx="3473585" cy="757501"/>
          </a:xfrm>
          <a:prstGeom prst="rect">
            <a:avLst/>
          </a:prstGeom>
        </p:spPr>
      </p:pic>
      <p:sp>
        <p:nvSpPr>
          <p:cNvPr id="11" name="TextBox 10">
            <a:extLst>
              <a:ext uri="{FF2B5EF4-FFF2-40B4-BE49-F238E27FC236}">
                <a16:creationId xmlns:a16="http://schemas.microsoft.com/office/drawing/2014/main" id="{ECC965B1-D38B-097E-556C-A7DF5EE035B5}"/>
              </a:ext>
            </a:extLst>
          </p:cNvPr>
          <p:cNvSpPr txBox="1"/>
          <p:nvPr/>
        </p:nvSpPr>
        <p:spPr>
          <a:xfrm>
            <a:off x="8927690" y="4459702"/>
            <a:ext cx="3405693" cy="646331"/>
          </a:xfrm>
          <a:prstGeom prst="rect">
            <a:avLst/>
          </a:prstGeom>
          <a:noFill/>
        </p:spPr>
        <p:txBody>
          <a:bodyPr wrap="square" rtlCol="0">
            <a:spAutoFit/>
          </a:bodyPr>
          <a:lstStyle/>
          <a:p>
            <a:r>
              <a:rPr lang="en-US" sz="1200" dirty="0"/>
              <a:t>Notes: His bomber was a B-24, not a B-17</a:t>
            </a:r>
          </a:p>
          <a:p>
            <a:r>
              <a:rPr lang="en-US" sz="1200" dirty="0"/>
              <a:t>     He left Vis  after the crash the next day</a:t>
            </a:r>
          </a:p>
          <a:p>
            <a:r>
              <a:rPr lang="en-US" sz="1200"/>
              <a:t>     and didn’t stay </a:t>
            </a:r>
            <a:r>
              <a:rPr lang="en-US" sz="1200" dirty="0"/>
              <a:t>a month with the partisans</a:t>
            </a:r>
          </a:p>
        </p:txBody>
      </p:sp>
      <p:sp>
        <p:nvSpPr>
          <p:cNvPr id="3" name="Slide Number Placeholder 2">
            <a:extLst>
              <a:ext uri="{FF2B5EF4-FFF2-40B4-BE49-F238E27FC236}">
                <a16:creationId xmlns:a16="http://schemas.microsoft.com/office/drawing/2014/main" id="{65135263-E30A-2BAD-9525-8E735F6020D9}"/>
              </a:ext>
            </a:extLst>
          </p:cNvPr>
          <p:cNvSpPr>
            <a:spLocks noGrp="1"/>
          </p:cNvSpPr>
          <p:nvPr>
            <p:ph type="sldNum" sz="quarter" idx="12"/>
          </p:nvPr>
        </p:nvSpPr>
        <p:spPr/>
        <p:txBody>
          <a:bodyPr/>
          <a:lstStyle/>
          <a:p>
            <a:fld id="{9CA11A85-DE32-41B1-9D5E-48A29F799A8A}" type="slidenum">
              <a:rPr lang="en-US" smtClean="0"/>
              <a:t>30</a:t>
            </a:fld>
            <a:endParaRPr lang="en-US"/>
          </a:p>
        </p:txBody>
      </p:sp>
    </p:spTree>
    <p:extLst>
      <p:ext uri="{BB962C8B-B14F-4D97-AF65-F5344CB8AC3E}">
        <p14:creationId xmlns:p14="http://schemas.microsoft.com/office/powerpoint/2010/main" val="850200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E50B-010D-6851-0ED7-AAA1422D0EC9}"/>
              </a:ext>
            </a:extLst>
          </p:cNvPr>
          <p:cNvSpPr>
            <a:spLocks noGrp="1"/>
          </p:cNvSpPr>
          <p:nvPr>
            <p:ph type="title"/>
          </p:nvPr>
        </p:nvSpPr>
        <p:spPr/>
        <p:txBody>
          <a:bodyPr/>
          <a:lstStyle/>
          <a:p>
            <a:r>
              <a:rPr lang="en-US" dirty="0"/>
              <a:t>Rest in Peace</a:t>
            </a:r>
          </a:p>
        </p:txBody>
      </p:sp>
      <p:sp>
        <p:nvSpPr>
          <p:cNvPr id="3" name="Content Placeholder 2">
            <a:extLst>
              <a:ext uri="{FF2B5EF4-FFF2-40B4-BE49-F238E27FC236}">
                <a16:creationId xmlns:a16="http://schemas.microsoft.com/office/drawing/2014/main" id="{95290BF9-918B-3E2A-5A14-21E49194F449}"/>
              </a:ext>
            </a:extLst>
          </p:cNvPr>
          <p:cNvSpPr>
            <a:spLocks noGrp="1"/>
          </p:cNvSpPr>
          <p:nvPr>
            <p:ph idx="1"/>
          </p:nvPr>
        </p:nvSpPr>
        <p:spPr>
          <a:xfrm>
            <a:off x="117987" y="1825625"/>
            <a:ext cx="11235813" cy="4351338"/>
          </a:xfrm>
        </p:spPr>
        <p:txBody>
          <a:bodyPr>
            <a:normAutofit fontScale="92500" lnSpcReduction="10000"/>
          </a:bodyPr>
          <a:lstStyle/>
          <a:p>
            <a:r>
              <a:rPr lang="en-US" dirty="0"/>
              <a:t> Lecturer and professor most of the rest</a:t>
            </a:r>
            <a:br>
              <a:rPr lang="en-US" dirty="0"/>
            </a:br>
            <a:r>
              <a:rPr lang="en-US" dirty="0"/>
              <a:t> of his life</a:t>
            </a:r>
            <a:br>
              <a:rPr lang="en-US" dirty="0"/>
            </a:br>
            <a:endParaRPr lang="en-US" dirty="0"/>
          </a:p>
          <a:p>
            <a:r>
              <a:rPr lang="en-US" dirty="0"/>
              <a:t>Many positions on world hunger </a:t>
            </a:r>
            <a:br>
              <a:rPr lang="en-US" dirty="0"/>
            </a:br>
            <a:r>
              <a:rPr lang="en-US" dirty="0"/>
              <a:t>including for the U.N. &amp; Clinton</a:t>
            </a:r>
            <a:br>
              <a:rPr lang="en-US" dirty="0"/>
            </a:br>
            <a:r>
              <a:rPr lang="en-US" dirty="0"/>
              <a:t>administration</a:t>
            </a:r>
            <a:br>
              <a:rPr lang="en-US" dirty="0"/>
            </a:br>
            <a:endParaRPr lang="en-US" dirty="0"/>
          </a:p>
          <a:p>
            <a:r>
              <a:rPr lang="en-US" dirty="0"/>
              <a:t>Presidential Medal of Freedom in 2000 </a:t>
            </a:r>
            <a:br>
              <a:rPr lang="en-US" dirty="0"/>
            </a:br>
            <a:r>
              <a:rPr lang="en-US" dirty="0"/>
              <a:t>for his service in the effort to eradicate</a:t>
            </a:r>
            <a:br>
              <a:rPr lang="en-US" dirty="0"/>
            </a:br>
            <a:r>
              <a:rPr lang="en-US" dirty="0"/>
              <a:t> world hunger</a:t>
            </a:r>
            <a:br>
              <a:rPr lang="en-US" dirty="0"/>
            </a:br>
            <a:endParaRPr lang="en-US" dirty="0"/>
          </a:p>
          <a:p>
            <a:r>
              <a:rPr lang="en-US" dirty="0"/>
              <a:t>Died at age 90 in 2012</a:t>
            </a:r>
          </a:p>
        </p:txBody>
      </p:sp>
      <p:pic>
        <p:nvPicPr>
          <p:cNvPr id="5" name="Picture 4">
            <a:extLst>
              <a:ext uri="{FF2B5EF4-FFF2-40B4-BE49-F238E27FC236}">
                <a16:creationId xmlns:a16="http://schemas.microsoft.com/office/drawing/2014/main" id="{D126FE77-88C1-5EB3-FD67-AAFBEC2BD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5439" y="245807"/>
            <a:ext cx="4369031" cy="5824589"/>
          </a:xfrm>
          <a:prstGeom prst="rect">
            <a:avLst/>
          </a:prstGeom>
        </p:spPr>
      </p:pic>
      <p:sp>
        <p:nvSpPr>
          <p:cNvPr id="6" name="TextBox 5">
            <a:extLst>
              <a:ext uri="{FF2B5EF4-FFF2-40B4-BE49-F238E27FC236}">
                <a16:creationId xmlns:a16="http://schemas.microsoft.com/office/drawing/2014/main" id="{0ED6B64E-C772-C7C2-71AD-F412C24348C3}"/>
              </a:ext>
            </a:extLst>
          </p:cNvPr>
          <p:cNvSpPr txBox="1"/>
          <p:nvPr/>
        </p:nvSpPr>
        <p:spPr>
          <a:xfrm>
            <a:off x="8288594" y="6176963"/>
            <a:ext cx="300082" cy="369332"/>
          </a:xfrm>
          <a:prstGeom prst="rect">
            <a:avLst/>
          </a:prstGeom>
          <a:noFill/>
        </p:spPr>
        <p:txBody>
          <a:bodyPr wrap="none" rtlCol="0">
            <a:spAutoFit/>
          </a:bodyPr>
          <a:lstStyle/>
          <a:p>
            <a:r>
              <a:rPr lang="en-US" dirty="0"/>
              <a:t>#</a:t>
            </a:r>
          </a:p>
        </p:txBody>
      </p:sp>
      <p:sp>
        <p:nvSpPr>
          <p:cNvPr id="4" name="Slide Number Placeholder 3">
            <a:extLst>
              <a:ext uri="{FF2B5EF4-FFF2-40B4-BE49-F238E27FC236}">
                <a16:creationId xmlns:a16="http://schemas.microsoft.com/office/drawing/2014/main" id="{0BFC512F-5F1A-D347-FAC2-8A98E35C8015}"/>
              </a:ext>
            </a:extLst>
          </p:cNvPr>
          <p:cNvSpPr>
            <a:spLocks noGrp="1"/>
          </p:cNvSpPr>
          <p:nvPr>
            <p:ph type="sldNum" sz="quarter" idx="12"/>
          </p:nvPr>
        </p:nvSpPr>
        <p:spPr/>
        <p:txBody>
          <a:bodyPr/>
          <a:lstStyle/>
          <a:p>
            <a:fld id="{9CA11A85-DE32-41B1-9D5E-48A29F799A8A}" type="slidenum">
              <a:rPr lang="en-US" smtClean="0"/>
              <a:t>31</a:t>
            </a:fld>
            <a:endParaRPr lang="en-US"/>
          </a:p>
        </p:txBody>
      </p:sp>
    </p:spTree>
    <p:extLst>
      <p:ext uri="{BB962C8B-B14F-4D97-AF65-F5344CB8AC3E}">
        <p14:creationId xmlns:p14="http://schemas.microsoft.com/office/powerpoint/2010/main" val="643923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9DDAF-1DBC-17D8-51D9-95F3E05580D4}"/>
              </a:ext>
            </a:extLst>
          </p:cNvPr>
          <p:cNvSpPr>
            <a:spLocks noGrp="1"/>
          </p:cNvSpPr>
          <p:nvPr>
            <p:ph type="title"/>
          </p:nvPr>
        </p:nvSpPr>
        <p:spPr/>
        <p:txBody>
          <a:bodyPr/>
          <a:lstStyle/>
          <a:p>
            <a:pPr algn="ctr"/>
            <a:r>
              <a:rPr lang="en-US" dirty="0"/>
              <a:t>War Hero –dedicated to </a:t>
            </a:r>
            <a:br>
              <a:rPr lang="en-US" dirty="0"/>
            </a:br>
            <a:r>
              <a:rPr lang="en-US" dirty="0"/>
              <a:t>eliminating world hunger</a:t>
            </a:r>
          </a:p>
        </p:txBody>
      </p:sp>
      <p:pic>
        <p:nvPicPr>
          <p:cNvPr id="4" name="Picture 3">
            <a:extLst>
              <a:ext uri="{FF2B5EF4-FFF2-40B4-BE49-F238E27FC236}">
                <a16:creationId xmlns:a16="http://schemas.microsoft.com/office/drawing/2014/main" id="{C6CA560D-B602-9E0B-76BE-720B66786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473" y="1746766"/>
            <a:ext cx="3143250" cy="3924300"/>
          </a:xfrm>
          <a:prstGeom prst="rect">
            <a:avLst/>
          </a:prstGeom>
        </p:spPr>
      </p:pic>
      <p:pic>
        <p:nvPicPr>
          <p:cNvPr id="10" name="Picture 9">
            <a:extLst>
              <a:ext uri="{FF2B5EF4-FFF2-40B4-BE49-F238E27FC236}">
                <a16:creationId xmlns:a16="http://schemas.microsoft.com/office/drawing/2014/main" id="{DCCC36AE-D455-1B7D-5050-1712E768ED6B}"/>
              </a:ext>
            </a:extLst>
          </p:cNvPr>
          <p:cNvPicPr>
            <a:picLocks noChangeAspect="1"/>
          </p:cNvPicPr>
          <p:nvPr/>
        </p:nvPicPr>
        <p:blipFill rotWithShape="1">
          <a:blip r:embed="rId3">
            <a:extLst>
              <a:ext uri="{28A0092B-C50C-407E-A947-70E740481C1C}">
                <a14:useLocalDpi xmlns:a14="http://schemas.microsoft.com/office/drawing/2010/main" val="0"/>
              </a:ext>
            </a:extLst>
          </a:blip>
          <a:srcRect l="31915" t="12762" r="29375" b="9547"/>
          <a:stretch/>
        </p:blipFill>
        <p:spPr>
          <a:xfrm rot="5400000">
            <a:off x="6626944" y="1279760"/>
            <a:ext cx="3146349" cy="4736043"/>
          </a:xfrm>
          <a:prstGeom prst="rect">
            <a:avLst/>
          </a:prstGeom>
        </p:spPr>
      </p:pic>
      <p:sp>
        <p:nvSpPr>
          <p:cNvPr id="11" name="TextBox 10">
            <a:extLst>
              <a:ext uri="{FF2B5EF4-FFF2-40B4-BE49-F238E27FC236}">
                <a16:creationId xmlns:a16="http://schemas.microsoft.com/office/drawing/2014/main" id="{FBF007DD-DAF0-FC43-802F-44DCAD22B0BF}"/>
              </a:ext>
            </a:extLst>
          </p:cNvPr>
          <p:cNvSpPr txBox="1"/>
          <p:nvPr/>
        </p:nvSpPr>
        <p:spPr>
          <a:xfrm>
            <a:off x="5832097" y="5486400"/>
            <a:ext cx="7457364" cy="523220"/>
          </a:xfrm>
          <a:prstGeom prst="rect">
            <a:avLst/>
          </a:prstGeom>
          <a:noFill/>
        </p:spPr>
        <p:txBody>
          <a:bodyPr wrap="square" rtlCol="0">
            <a:spAutoFit/>
          </a:bodyPr>
          <a:lstStyle/>
          <a:p>
            <a:r>
              <a:rPr lang="en-US" sz="1400" dirty="0"/>
              <a:t>   Milne Cemetery on Vis – one of Roosevelt’s Four Freedoms </a:t>
            </a:r>
          </a:p>
          <a:p>
            <a:r>
              <a:rPr lang="en-US" sz="1400" dirty="0"/>
              <a:t>             inscribed on the monument there</a:t>
            </a:r>
          </a:p>
        </p:txBody>
      </p:sp>
      <p:sp>
        <p:nvSpPr>
          <p:cNvPr id="12" name="TextBox 11">
            <a:extLst>
              <a:ext uri="{FF2B5EF4-FFF2-40B4-BE49-F238E27FC236}">
                <a16:creationId xmlns:a16="http://schemas.microsoft.com/office/drawing/2014/main" id="{BBA4928C-BD3E-C2DA-0188-7456EDED93FC}"/>
              </a:ext>
            </a:extLst>
          </p:cNvPr>
          <p:cNvSpPr txBox="1"/>
          <p:nvPr/>
        </p:nvSpPr>
        <p:spPr>
          <a:xfrm>
            <a:off x="1245996" y="5760720"/>
            <a:ext cx="5938575" cy="738664"/>
          </a:xfrm>
          <a:prstGeom prst="rect">
            <a:avLst/>
          </a:prstGeom>
          <a:noFill/>
        </p:spPr>
        <p:txBody>
          <a:bodyPr wrap="square" rtlCol="0">
            <a:spAutoFit/>
          </a:bodyPr>
          <a:lstStyle/>
          <a:p>
            <a:r>
              <a:rPr lang="en-US" sz="1400" dirty="0"/>
              <a:t>McGovern’s book “The Third Freedom” </a:t>
            </a:r>
            <a:r>
              <a:rPr lang="en-US" sz="1400" b="0" i="0" dirty="0">
                <a:solidFill>
                  <a:srgbClr val="202122"/>
                </a:solidFill>
                <a:effectLst/>
                <a:highlight>
                  <a:srgbClr val="FFFFFF"/>
                </a:highlight>
              </a:rPr>
              <a:t>proposed</a:t>
            </a:r>
          </a:p>
          <a:p>
            <a:r>
              <a:rPr lang="en-US" sz="1400" b="0" i="0" dirty="0">
                <a:solidFill>
                  <a:srgbClr val="202122"/>
                </a:solidFill>
                <a:effectLst/>
                <a:highlight>
                  <a:srgbClr val="FFFFFF"/>
                </a:highlight>
              </a:rPr>
              <a:t> a plan whereby chronic world hunger could be </a:t>
            </a:r>
          </a:p>
          <a:p>
            <a:r>
              <a:rPr lang="en-US" sz="1400" b="0" i="0" dirty="0">
                <a:solidFill>
                  <a:srgbClr val="202122"/>
                </a:solidFill>
                <a:effectLst/>
                <a:highlight>
                  <a:srgbClr val="FFFFFF"/>
                </a:highlight>
              </a:rPr>
              <a:t>eliminated within thirty years</a:t>
            </a:r>
            <a:endParaRPr lang="en-US" sz="1400" dirty="0"/>
          </a:p>
        </p:txBody>
      </p:sp>
      <p:sp>
        <p:nvSpPr>
          <p:cNvPr id="3" name="Slide Number Placeholder 2">
            <a:extLst>
              <a:ext uri="{FF2B5EF4-FFF2-40B4-BE49-F238E27FC236}">
                <a16:creationId xmlns:a16="http://schemas.microsoft.com/office/drawing/2014/main" id="{1F582E31-248E-07D7-9DE9-3563647B90FC}"/>
              </a:ext>
            </a:extLst>
          </p:cNvPr>
          <p:cNvSpPr>
            <a:spLocks noGrp="1"/>
          </p:cNvSpPr>
          <p:nvPr>
            <p:ph type="sldNum" sz="quarter" idx="12"/>
          </p:nvPr>
        </p:nvSpPr>
        <p:spPr/>
        <p:txBody>
          <a:bodyPr/>
          <a:lstStyle/>
          <a:p>
            <a:fld id="{9CA11A85-DE32-41B1-9D5E-48A29F799A8A}" type="slidenum">
              <a:rPr lang="en-US" smtClean="0"/>
              <a:t>32</a:t>
            </a:fld>
            <a:endParaRPr lang="en-US"/>
          </a:p>
        </p:txBody>
      </p:sp>
    </p:spTree>
    <p:extLst>
      <p:ext uri="{BB962C8B-B14F-4D97-AF65-F5344CB8AC3E}">
        <p14:creationId xmlns:p14="http://schemas.microsoft.com/office/powerpoint/2010/main" val="408354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26892E-F3A3-3D09-2203-1497995676C5}"/>
              </a:ext>
            </a:extLst>
          </p:cNvPr>
          <p:cNvSpPr>
            <a:spLocks noGrp="1"/>
          </p:cNvSpPr>
          <p:nvPr>
            <p:ph idx="1"/>
          </p:nvPr>
        </p:nvSpPr>
        <p:spPr>
          <a:xfrm>
            <a:off x="471948" y="1042219"/>
            <a:ext cx="6803924" cy="5466736"/>
          </a:xfrm>
        </p:spPr>
        <p:txBody>
          <a:bodyPr>
            <a:normAutofit fontScale="85000" lnSpcReduction="20000"/>
          </a:bodyPr>
          <a:lstStyle/>
          <a:p>
            <a:r>
              <a:rPr lang="en-US" dirty="0"/>
              <a:t>Attended Dakota Wesleyan Univ. 3 years </a:t>
            </a:r>
            <a:br>
              <a:rPr lang="en-US" dirty="0"/>
            </a:br>
            <a:endParaRPr lang="en-US" dirty="0"/>
          </a:p>
          <a:p>
            <a:r>
              <a:rPr lang="en-US" dirty="0"/>
              <a:t>Called up in February 1943</a:t>
            </a:r>
            <a:br>
              <a:rPr lang="en-US" dirty="0"/>
            </a:br>
            <a:endParaRPr lang="en-US" dirty="0"/>
          </a:p>
          <a:p>
            <a:r>
              <a:rPr lang="en-US" dirty="0"/>
              <a:t>Married Eleanor Stegeberg Oct. 31, 1943</a:t>
            </a:r>
            <a:br>
              <a:rPr lang="en-US" dirty="0"/>
            </a:br>
            <a:endParaRPr lang="en-US" dirty="0"/>
          </a:p>
          <a:p>
            <a:r>
              <a:rPr lang="en-US" b="0" i="0" dirty="0">
                <a:solidFill>
                  <a:srgbClr val="202122"/>
                </a:solidFill>
                <a:effectLst/>
                <a:highlight>
                  <a:srgbClr val="FFFFFF"/>
                </a:highlight>
              </a:rPr>
              <a:t>Training in Texas, Kansas, Nebraska &amp; Idaho</a:t>
            </a:r>
            <a:br>
              <a:rPr lang="en-US" b="0" i="0" dirty="0">
                <a:solidFill>
                  <a:srgbClr val="202122"/>
                </a:solidFill>
                <a:effectLst/>
                <a:highlight>
                  <a:srgbClr val="FFFFFF"/>
                </a:highlight>
              </a:rPr>
            </a:br>
            <a:br>
              <a:rPr lang="en-US" b="0" i="0" dirty="0">
                <a:solidFill>
                  <a:srgbClr val="202122"/>
                </a:solidFill>
                <a:effectLst/>
                <a:highlight>
                  <a:srgbClr val="FFFFFF"/>
                </a:highlight>
              </a:rPr>
            </a:br>
            <a:endParaRPr lang="en-US" b="0" i="0" dirty="0">
              <a:solidFill>
                <a:srgbClr val="202122"/>
              </a:solidFill>
              <a:effectLst/>
              <a:highlight>
                <a:srgbClr val="FFFFFF"/>
              </a:highlight>
            </a:endParaRPr>
          </a:p>
          <a:p>
            <a:r>
              <a:rPr lang="en-US" b="0" i="0" dirty="0">
                <a:solidFill>
                  <a:srgbClr val="202122"/>
                </a:solidFill>
                <a:effectLst/>
                <a:highlight>
                  <a:srgbClr val="FFFFFF"/>
                </a:highlight>
              </a:rPr>
              <a:t>"Learning how to fly the B‑24 was the toughest part of the training. It was a difficult airplane to fly, physically, because in the early part of the war they didn't have hydraulic controls. If you can imagine driving a Mack truck without any power steering or power brakes, that's about what it was like at the controls.”</a:t>
            </a:r>
            <a:br>
              <a:rPr lang="en-US" dirty="0"/>
            </a:br>
            <a:br>
              <a:rPr lang="en-US" dirty="0"/>
            </a:br>
            <a:endParaRPr lang="en-US" dirty="0"/>
          </a:p>
        </p:txBody>
      </p:sp>
      <p:pic>
        <p:nvPicPr>
          <p:cNvPr id="6" name="Picture 5">
            <a:extLst>
              <a:ext uri="{FF2B5EF4-FFF2-40B4-BE49-F238E27FC236}">
                <a16:creationId xmlns:a16="http://schemas.microsoft.com/office/drawing/2014/main" id="{812036F1-77C5-AD43-6ECB-9E45F99C0D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0176" y="1021202"/>
            <a:ext cx="3598878" cy="5192785"/>
          </a:xfrm>
          <a:prstGeom prst="rect">
            <a:avLst/>
          </a:prstGeom>
        </p:spPr>
      </p:pic>
      <p:sp>
        <p:nvSpPr>
          <p:cNvPr id="2" name="Slide Number Placeholder 1">
            <a:extLst>
              <a:ext uri="{FF2B5EF4-FFF2-40B4-BE49-F238E27FC236}">
                <a16:creationId xmlns:a16="http://schemas.microsoft.com/office/drawing/2014/main" id="{1BDB0D67-F5E4-C711-8174-CA2EF8C0CE61}"/>
              </a:ext>
            </a:extLst>
          </p:cNvPr>
          <p:cNvSpPr>
            <a:spLocks noGrp="1"/>
          </p:cNvSpPr>
          <p:nvPr>
            <p:ph type="sldNum" sz="quarter" idx="12"/>
          </p:nvPr>
        </p:nvSpPr>
        <p:spPr/>
        <p:txBody>
          <a:bodyPr/>
          <a:lstStyle/>
          <a:p>
            <a:fld id="{9CA11A85-DE32-41B1-9D5E-48A29F799A8A}" type="slidenum">
              <a:rPr lang="en-US" smtClean="0"/>
              <a:t>4</a:t>
            </a:fld>
            <a:endParaRPr lang="en-US"/>
          </a:p>
        </p:txBody>
      </p:sp>
    </p:spTree>
    <p:extLst>
      <p:ext uri="{BB962C8B-B14F-4D97-AF65-F5344CB8AC3E}">
        <p14:creationId xmlns:p14="http://schemas.microsoft.com/office/powerpoint/2010/main" val="839126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648800-92FA-DAFD-2091-20092F7B0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866" y="196215"/>
            <a:ext cx="3070860" cy="3232785"/>
          </a:xfrm>
          <a:prstGeom prst="rect">
            <a:avLst/>
          </a:prstGeom>
        </p:spPr>
      </p:pic>
      <p:pic>
        <p:nvPicPr>
          <p:cNvPr id="5" name="Picture 4">
            <a:extLst>
              <a:ext uri="{FF2B5EF4-FFF2-40B4-BE49-F238E27FC236}">
                <a16:creationId xmlns:a16="http://schemas.microsoft.com/office/drawing/2014/main" id="{03FAA53C-E76D-0A60-BD58-E635EF1E0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677" y="3429000"/>
            <a:ext cx="4441698" cy="2922651"/>
          </a:xfrm>
          <a:prstGeom prst="rect">
            <a:avLst/>
          </a:prstGeom>
        </p:spPr>
      </p:pic>
      <p:pic>
        <p:nvPicPr>
          <p:cNvPr id="7" name="Picture 6">
            <a:extLst>
              <a:ext uri="{FF2B5EF4-FFF2-40B4-BE49-F238E27FC236}">
                <a16:creationId xmlns:a16="http://schemas.microsoft.com/office/drawing/2014/main" id="{A05B7C68-9D4A-C203-2B0B-7E58901122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933" y="850097"/>
            <a:ext cx="3274009" cy="4057193"/>
          </a:xfrm>
          <a:prstGeom prst="rect">
            <a:avLst/>
          </a:prstGeom>
        </p:spPr>
      </p:pic>
      <p:sp>
        <p:nvSpPr>
          <p:cNvPr id="2" name="Slide Number Placeholder 1">
            <a:extLst>
              <a:ext uri="{FF2B5EF4-FFF2-40B4-BE49-F238E27FC236}">
                <a16:creationId xmlns:a16="http://schemas.microsoft.com/office/drawing/2014/main" id="{66561AF9-AC1C-9691-610F-621C58880476}"/>
              </a:ext>
            </a:extLst>
          </p:cNvPr>
          <p:cNvSpPr>
            <a:spLocks noGrp="1"/>
          </p:cNvSpPr>
          <p:nvPr>
            <p:ph type="sldNum" sz="quarter" idx="12"/>
          </p:nvPr>
        </p:nvSpPr>
        <p:spPr/>
        <p:txBody>
          <a:bodyPr/>
          <a:lstStyle/>
          <a:p>
            <a:fld id="{9CA11A85-DE32-41B1-9D5E-48A29F799A8A}" type="slidenum">
              <a:rPr lang="en-US" smtClean="0"/>
              <a:t>5</a:t>
            </a:fld>
            <a:endParaRPr lang="en-US"/>
          </a:p>
        </p:txBody>
      </p:sp>
    </p:spTree>
    <p:extLst>
      <p:ext uri="{BB962C8B-B14F-4D97-AF65-F5344CB8AC3E}">
        <p14:creationId xmlns:p14="http://schemas.microsoft.com/office/powerpoint/2010/main" val="4290492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B01D4-0BE7-756D-9F7A-0EEA8069C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616" y="528484"/>
            <a:ext cx="4323404" cy="5486400"/>
          </a:xfrm>
          <a:prstGeom prst="rect">
            <a:avLst/>
          </a:prstGeom>
        </p:spPr>
      </p:pic>
      <p:pic>
        <p:nvPicPr>
          <p:cNvPr id="5" name="Picture 4">
            <a:extLst>
              <a:ext uri="{FF2B5EF4-FFF2-40B4-BE49-F238E27FC236}">
                <a16:creationId xmlns:a16="http://schemas.microsoft.com/office/drawing/2014/main" id="{63B152EA-D16E-E406-C05C-130418F40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930" y="528484"/>
            <a:ext cx="4346143" cy="5434279"/>
          </a:xfrm>
          <a:prstGeom prst="rect">
            <a:avLst/>
          </a:prstGeom>
        </p:spPr>
      </p:pic>
      <p:sp>
        <p:nvSpPr>
          <p:cNvPr id="2" name="Slide Number Placeholder 1">
            <a:extLst>
              <a:ext uri="{FF2B5EF4-FFF2-40B4-BE49-F238E27FC236}">
                <a16:creationId xmlns:a16="http://schemas.microsoft.com/office/drawing/2014/main" id="{44E36481-7DEC-3CDC-7648-6EE8769044B8}"/>
              </a:ext>
            </a:extLst>
          </p:cNvPr>
          <p:cNvSpPr>
            <a:spLocks noGrp="1"/>
          </p:cNvSpPr>
          <p:nvPr>
            <p:ph type="sldNum" sz="quarter" idx="12"/>
          </p:nvPr>
        </p:nvSpPr>
        <p:spPr/>
        <p:txBody>
          <a:bodyPr/>
          <a:lstStyle/>
          <a:p>
            <a:fld id="{9CA11A85-DE32-41B1-9D5E-48A29F799A8A}" type="slidenum">
              <a:rPr lang="en-US" smtClean="0"/>
              <a:t>6</a:t>
            </a:fld>
            <a:endParaRPr lang="en-US"/>
          </a:p>
        </p:txBody>
      </p:sp>
    </p:spTree>
    <p:extLst>
      <p:ext uri="{BB962C8B-B14F-4D97-AF65-F5344CB8AC3E}">
        <p14:creationId xmlns:p14="http://schemas.microsoft.com/office/powerpoint/2010/main" val="1913207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E35D4-63A4-0D60-BB9A-15C16485B9B6}"/>
              </a:ext>
            </a:extLst>
          </p:cNvPr>
          <p:cNvSpPr>
            <a:spLocks noGrp="1"/>
          </p:cNvSpPr>
          <p:nvPr>
            <p:ph type="title"/>
          </p:nvPr>
        </p:nvSpPr>
        <p:spPr/>
        <p:txBody>
          <a:bodyPr/>
          <a:lstStyle/>
          <a:p>
            <a:pPr algn="ctr"/>
            <a:r>
              <a:rPr lang="en-US" dirty="0"/>
              <a:t>741</a:t>
            </a:r>
            <a:r>
              <a:rPr lang="en-US" baseline="30000" dirty="0"/>
              <a:t>st</a:t>
            </a:r>
            <a:r>
              <a:rPr lang="en-US" dirty="0"/>
              <a:t>  Bomb Squadron</a:t>
            </a:r>
          </a:p>
        </p:txBody>
      </p:sp>
      <p:sp>
        <p:nvSpPr>
          <p:cNvPr id="3" name="Content Placeholder 2">
            <a:extLst>
              <a:ext uri="{FF2B5EF4-FFF2-40B4-BE49-F238E27FC236}">
                <a16:creationId xmlns:a16="http://schemas.microsoft.com/office/drawing/2014/main" id="{7E3E50A4-9E7B-04F6-2AD2-F4F285D0C5A6}"/>
              </a:ext>
            </a:extLst>
          </p:cNvPr>
          <p:cNvSpPr>
            <a:spLocks noGrp="1"/>
          </p:cNvSpPr>
          <p:nvPr>
            <p:ph idx="1"/>
          </p:nvPr>
        </p:nvSpPr>
        <p:spPr>
          <a:xfrm>
            <a:off x="838200" y="2074606"/>
            <a:ext cx="10515600" cy="4621161"/>
          </a:xfrm>
        </p:spPr>
        <p:txBody>
          <a:bodyPr>
            <a:normAutofit/>
          </a:bodyPr>
          <a:lstStyle/>
          <a:p>
            <a:r>
              <a:rPr lang="en-US" dirty="0"/>
              <a:t>Troop ship to Italy in September 1944</a:t>
            </a:r>
            <a:br>
              <a:rPr lang="en-US" dirty="0"/>
            </a:br>
            <a:endParaRPr lang="en-US" dirty="0"/>
          </a:p>
          <a:p>
            <a:r>
              <a:rPr lang="en-US" dirty="0"/>
              <a:t> </a:t>
            </a:r>
            <a:r>
              <a:rPr lang="en-US" kern="0" dirty="0">
                <a:effectLst/>
                <a:latin typeface="Calibri" panose="020F0502020204030204" pitchFamily="34" charset="0"/>
                <a:ea typeface="Times New Roman" panose="02020603050405020304" pitchFamily="18" charset="0"/>
                <a:cs typeface="Times New Roman" panose="02020603050405020304" pitchFamily="18" charset="0"/>
              </a:rPr>
              <a:t>Joined the 741</a:t>
            </a:r>
            <a:r>
              <a:rPr lang="en-US" kern="0" baseline="30000" dirty="0">
                <a:effectLst/>
                <a:latin typeface="Calibri" panose="020F0502020204030204" pitchFamily="34" charset="0"/>
                <a:ea typeface="Times New Roman" panose="02020603050405020304" pitchFamily="18" charset="0"/>
                <a:cs typeface="Times New Roman" panose="02020603050405020304" pitchFamily="18" charset="0"/>
              </a:rPr>
              <a:t>st</a:t>
            </a:r>
            <a:r>
              <a:rPr lang="en-US" kern="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kern="0" dirty="0">
                <a:latin typeface="Calibri" panose="020F0502020204030204" pitchFamily="34" charset="0"/>
                <a:ea typeface="Times New Roman" panose="02020603050405020304" pitchFamily="18" charset="0"/>
                <a:cs typeface="Times New Roman" panose="02020603050405020304" pitchFamily="18" charset="0"/>
              </a:rPr>
              <a:t>at San Giovanni Airfield</a:t>
            </a:r>
            <a:br>
              <a:rPr lang="en-US" kern="0" dirty="0">
                <a:effectLst/>
                <a:latin typeface="Calibri" panose="020F0502020204030204" pitchFamily="34" charset="0"/>
                <a:ea typeface="Times New Roman" panose="02020603050405020304" pitchFamily="18" charset="0"/>
                <a:cs typeface="Times New Roman" panose="02020603050405020304" pitchFamily="18" charset="0"/>
              </a:rPr>
            </a:br>
            <a:endParaRPr lang="en-US" kern="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kern="0" dirty="0">
                <a:latin typeface="Calibri" panose="020F0502020204030204" pitchFamily="34" charset="0"/>
                <a:cs typeface="Times New Roman" panose="02020603050405020304" pitchFamily="18" charset="0"/>
              </a:rPr>
              <a:t>First mission on November 11, 1944</a:t>
            </a:r>
            <a:br>
              <a:rPr lang="en-US" kern="0" dirty="0">
                <a:effectLst/>
                <a:latin typeface="Calibri" panose="020F0502020204030204" pitchFamily="34" charset="0"/>
                <a:ea typeface="Times New Roman" panose="02020603050405020304" pitchFamily="18" charset="0"/>
              </a:rPr>
            </a:br>
            <a:endParaRPr lang="en-US" kern="0" dirty="0">
              <a:effectLst/>
              <a:latin typeface="Calibri" panose="020F0502020204030204" pitchFamily="34" charset="0"/>
              <a:ea typeface="Times New Roman" panose="02020603050405020304" pitchFamily="18" charset="0"/>
            </a:endParaRPr>
          </a:p>
          <a:p>
            <a:r>
              <a:rPr lang="en-US" dirty="0"/>
              <a:t>Flew on 35 credited missions</a:t>
            </a:r>
            <a:br>
              <a:rPr lang="en-US" dirty="0"/>
            </a:br>
            <a:endParaRPr lang="en-US" dirty="0"/>
          </a:p>
          <a:p>
            <a:r>
              <a:rPr lang="en-US" dirty="0"/>
              <a:t>All his bombers were called the “Dakota Queen” after his wife</a:t>
            </a:r>
          </a:p>
        </p:txBody>
      </p:sp>
      <p:pic>
        <p:nvPicPr>
          <p:cNvPr id="6" name="Picture 5">
            <a:extLst>
              <a:ext uri="{FF2B5EF4-FFF2-40B4-BE49-F238E27FC236}">
                <a16:creationId xmlns:a16="http://schemas.microsoft.com/office/drawing/2014/main" id="{39DA870F-FD13-C2A7-D181-29971052A3F6}"/>
              </a:ext>
            </a:extLst>
          </p:cNvPr>
          <p:cNvPicPr>
            <a:picLocks noChangeAspect="1"/>
          </p:cNvPicPr>
          <p:nvPr/>
        </p:nvPicPr>
        <p:blipFill rotWithShape="1">
          <a:blip r:embed="rId2"/>
          <a:srcRect l="4266"/>
          <a:stretch/>
        </p:blipFill>
        <p:spPr>
          <a:xfrm>
            <a:off x="570271" y="232457"/>
            <a:ext cx="1523034" cy="1590897"/>
          </a:xfrm>
          <a:prstGeom prst="rect">
            <a:avLst/>
          </a:prstGeom>
        </p:spPr>
      </p:pic>
      <p:pic>
        <p:nvPicPr>
          <p:cNvPr id="5" name="Picture 4">
            <a:extLst>
              <a:ext uri="{FF2B5EF4-FFF2-40B4-BE49-F238E27FC236}">
                <a16:creationId xmlns:a16="http://schemas.microsoft.com/office/drawing/2014/main" id="{98DED554-D52D-2CE5-0983-A055BD2F9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609" y="1563330"/>
            <a:ext cx="4389120" cy="3411855"/>
          </a:xfrm>
          <a:prstGeom prst="rect">
            <a:avLst/>
          </a:prstGeom>
        </p:spPr>
      </p:pic>
      <p:sp>
        <p:nvSpPr>
          <p:cNvPr id="9" name="TextBox 8">
            <a:extLst>
              <a:ext uri="{FF2B5EF4-FFF2-40B4-BE49-F238E27FC236}">
                <a16:creationId xmlns:a16="http://schemas.microsoft.com/office/drawing/2014/main" id="{64A89AB2-7FFC-2132-8E29-29229FBC3623}"/>
              </a:ext>
            </a:extLst>
          </p:cNvPr>
          <p:cNvSpPr txBox="1"/>
          <p:nvPr/>
        </p:nvSpPr>
        <p:spPr>
          <a:xfrm>
            <a:off x="9202993" y="3556000"/>
            <a:ext cx="225701" cy="261610"/>
          </a:xfrm>
          <a:prstGeom prst="rect">
            <a:avLst/>
          </a:prstGeom>
          <a:noFill/>
        </p:spPr>
        <p:txBody>
          <a:bodyPr wrap="square" rtlCol="0">
            <a:spAutoFit/>
          </a:bodyPr>
          <a:lstStyle/>
          <a:p>
            <a:r>
              <a:rPr lang="en-US" sz="1100" dirty="0"/>
              <a:t>#</a:t>
            </a:r>
          </a:p>
        </p:txBody>
      </p:sp>
      <p:sp>
        <p:nvSpPr>
          <p:cNvPr id="10" name="TextBox 9">
            <a:extLst>
              <a:ext uri="{FF2B5EF4-FFF2-40B4-BE49-F238E27FC236}">
                <a16:creationId xmlns:a16="http://schemas.microsoft.com/office/drawing/2014/main" id="{34BC7AA3-DBAB-DEEE-291E-3C566DBA9D06}"/>
              </a:ext>
            </a:extLst>
          </p:cNvPr>
          <p:cNvSpPr txBox="1"/>
          <p:nvPr/>
        </p:nvSpPr>
        <p:spPr>
          <a:xfrm>
            <a:off x="9427169" y="4975185"/>
            <a:ext cx="255198" cy="261610"/>
          </a:xfrm>
          <a:prstGeom prst="rect">
            <a:avLst/>
          </a:prstGeom>
          <a:noFill/>
        </p:spPr>
        <p:txBody>
          <a:bodyPr wrap="none" rtlCol="0">
            <a:spAutoFit/>
          </a:bodyPr>
          <a:lstStyle/>
          <a:p>
            <a:r>
              <a:rPr lang="en-US" sz="1100" dirty="0"/>
              <a:t>#</a:t>
            </a:r>
          </a:p>
        </p:txBody>
      </p:sp>
      <p:sp>
        <p:nvSpPr>
          <p:cNvPr id="4" name="Slide Number Placeholder 3">
            <a:extLst>
              <a:ext uri="{FF2B5EF4-FFF2-40B4-BE49-F238E27FC236}">
                <a16:creationId xmlns:a16="http://schemas.microsoft.com/office/drawing/2014/main" id="{B1DC591A-B451-F23B-FAC4-400BF55E64AF}"/>
              </a:ext>
            </a:extLst>
          </p:cNvPr>
          <p:cNvSpPr>
            <a:spLocks noGrp="1"/>
          </p:cNvSpPr>
          <p:nvPr>
            <p:ph type="sldNum" sz="quarter" idx="12"/>
          </p:nvPr>
        </p:nvSpPr>
        <p:spPr/>
        <p:txBody>
          <a:bodyPr/>
          <a:lstStyle/>
          <a:p>
            <a:fld id="{9CA11A85-DE32-41B1-9D5E-48A29F799A8A}" type="slidenum">
              <a:rPr lang="en-US" smtClean="0"/>
              <a:t>7</a:t>
            </a:fld>
            <a:endParaRPr lang="en-US"/>
          </a:p>
        </p:txBody>
      </p:sp>
    </p:spTree>
    <p:extLst>
      <p:ext uri="{BB962C8B-B14F-4D97-AF65-F5344CB8AC3E}">
        <p14:creationId xmlns:p14="http://schemas.microsoft.com/office/powerpoint/2010/main" val="1938665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3A1F7-9784-AE4C-E9AC-BACA7E577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579" y="393290"/>
            <a:ext cx="5689283" cy="5852160"/>
          </a:xfrm>
          <a:prstGeom prst="rect">
            <a:avLst/>
          </a:prstGeom>
        </p:spPr>
      </p:pic>
      <p:sp>
        <p:nvSpPr>
          <p:cNvPr id="4" name="TextBox 3">
            <a:extLst>
              <a:ext uri="{FF2B5EF4-FFF2-40B4-BE49-F238E27FC236}">
                <a16:creationId xmlns:a16="http://schemas.microsoft.com/office/drawing/2014/main" id="{58D9C7A7-C19C-28F9-7BB2-34FD08636604}"/>
              </a:ext>
            </a:extLst>
          </p:cNvPr>
          <p:cNvSpPr txBox="1"/>
          <p:nvPr/>
        </p:nvSpPr>
        <p:spPr>
          <a:xfrm>
            <a:off x="2143433" y="6341806"/>
            <a:ext cx="7561006" cy="369332"/>
          </a:xfrm>
          <a:prstGeom prst="rect">
            <a:avLst/>
          </a:prstGeom>
          <a:noFill/>
        </p:spPr>
        <p:txBody>
          <a:bodyPr wrap="square" rtlCol="0">
            <a:spAutoFit/>
          </a:bodyPr>
          <a:lstStyle/>
          <a:p>
            <a:r>
              <a:rPr lang="en-US" dirty="0"/>
              <a:t># San Giovanni airfield – home of the 455</a:t>
            </a:r>
            <a:r>
              <a:rPr lang="en-US" baseline="30000" dirty="0"/>
              <a:t>th</a:t>
            </a:r>
            <a:r>
              <a:rPr lang="en-US" dirty="0"/>
              <a:t> </a:t>
            </a:r>
          </a:p>
        </p:txBody>
      </p:sp>
      <p:pic>
        <p:nvPicPr>
          <p:cNvPr id="6" name="Picture 5">
            <a:extLst>
              <a:ext uri="{FF2B5EF4-FFF2-40B4-BE49-F238E27FC236}">
                <a16:creationId xmlns:a16="http://schemas.microsoft.com/office/drawing/2014/main" id="{ECCE44EE-21B4-A53C-F48A-AF8F7FC0367B}"/>
              </a:ext>
            </a:extLst>
          </p:cNvPr>
          <p:cNvPicPr>
            <a:picLocks noChangeAspect="1"/>
          </p:cNvPicPr>
          <p:nvPr/>
        </p:nvPicPr>
        <p:blipFill>
          <a:blip r:embed="rId3"/>
          <a:stretch>
            <a:fillRect/>
          </a:stretch>
        </p:blipFill>
        <p:spPr>
          <a:xfrm>
            <a:off x="7653524" y="1752973"/>
            <a:ext cx="3924848" cy="1247949"/>
          </a:xfrm>
          <a:prstGeom prst="rect">
            <a:avLst/>
          </a:prstGeom>
        </p:spPr>
      </p:pic>
      <p:sp>
        <p:nvSpPr>
          <p:cNvPr id="2" name="Slide Number Placeholder 1">
            <a:extLst>
              <a:ext uri="{FF2B5EF4-FFF2-40B4-BE49-F238E27FC236}">
                <a16:creationId xmlns:a16="http://schemas.microsoft.com/office/drawing/2014/main" id="{CF2A7911-BA28-2C9D-9FA0-EFA881CB00F2}"/>
              </a:ext>
            </a:extLst>
          </p:cNvPr>
          <p:cNvSpPr>
            <a:spLocks noGrp="1"/>
          </p:cNvSpPr>
          <p:nvPr>
            <p:ph type="sldNum" sz="quarter" idx="12"/>
          </p:nvPr>
        </p:nvSpPr>
        <p:spPr/>
        <p:txBody>
          <a:bodyPr/>
          <a:lstStyle/>
          <a:p>
            <a:fld id="{9CA11A85-DE32-41B1-9D5E-48A29F799A8A}" type="slidenum">
              <a:rPr lang="en-US" smtClean="0"/>
              <a:t>8</a:t>
            </a:fld>
            <a:endParaRPr lang="en-US"/>
          </a:p>
        </p:txBody>
      </p:sp>
    </p:spTree>
    <p:extLst>
      <p:ext uri="{BB962C8B-B14F-4D97-AF65-F5344CB8AC3E}">
        <p14:creationId xmlns:p14="http://schemas.microsoft.com/office/powerpoint/2010/main" val="4109503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7F268-77BF-02EE-0E7E-205ABBD89EA4}"/>
              </a:ext>
            </a:extLst>
          </p:cNvPr>
          <p:cNvSpPr>
            <a:spLocks noGrp="1"/>
          </p:cNvSpPr>
          <p:nvPr>
            <p:ph type="title"/>
          </p:nvPr>
        </p:nvSpPr>
        <p:spPr>
          <a:xfrm>
            <a:off x="838200" y="365126"/>
            <a:ext cx="10515600" cy="45719"/>
          </a:xfrm>
        </p:spPr>
        <p:txBody>
          <a:bodyPr>
            <a:normAutofit fontScale="90000"/>
          </a:bodyPr>
          <a:lstStyle/>
          <a:p>
            <a:pPr algn="ctr"/>
            <a:r>
              <a:rPr lang="en-US" sz="2400" dirty="0"/>
              <a:t>McGovern’s Missions – with his notes</a:t>
            </a:r>
          </a:p>
        </p:txBody>
      </p:sp>
      <p:pic>
        <p:nvPicPr>
          <p:cNvPr id="3" name="Picture 2">
            <a:extLst>
              <a:ext uri="{FF2B5EF4-FFF2-40B4-BE49-F238E27FC236}">
                <a16:creationId xmlns:a16="http://schemas.microsoft.com/office/drawing/2014/main" id="{5EC42A66-57DE-1286-1700-39FE2AF72BF4}"/>
              </a:ext>
            </a:extLst>
          </p:cNvPr>
          <p:cNvPicPr>
            <a:picLocks noChangeAspect="1"/>
          </p:cNvPicPr>
          <p:nvPr/>
        </p:nvPicPr>
        <p:blipFill rotWithShape="1">
          <a:blip r:embed="rId2"/>
          <a:srcRect b="40486"/>
          <a:stretch/>
        </p:blipFill>
        <p:spPr>
          <a:xfrm>
            <a:off x="0" y="700553"/>
            <a:ext cx="11467319" cy="5456894"/>
          </a:xfrm>
          <a:prstGeom prst="rect">
            <a:avLst/>
          </a:prstGeom>
        </p:spPr>
      </p:pic>
      <p:sp>
        <p:nvSpPr>
          <p:cNvPr id="4" name="Slide Number Placeholder 3">
            <a:extLst>
              <a:ext uri="{FF2B5EF4-FFF2-40B4-BE49-F238E27FC236}">
                <a16:creationId xmlns:a16="http://schemas.microsoft.com/office/drawing/2014/main" id="{7011502A-AB0F-B790-A577-14F55FF853D1}"/>
              </a:ext>
            </a:extLst>
          </p:cNvPr>
          <p:cNvSpPr>
            <a:spLocks noGrp="1"/>
          </p:cNvSpPr>
          <p:nvPr>
            <p:ph type="sldNum" sz="quarter" idx="12"/>
          </p:nvPr>
        </p:nvSpPr>
        <p:spPr/>
        <p:txBody>
          <a:bodyPr/>
          <a:lstStyle/>
          <a:p>
            <a:fld id="{9CA11A85-DE32-41B1-9D5E-48A29F799A8A}" type="slidenum">
              <a:rPr lang="en-US" smtClean="0"/>
              <a:t>9</a:t>
            </a:fld>
            <a:endParaRPr lang="en-US"/>
          </a:p>
        </p:txBody>
      </p:sp>
    </p:spTree>
    <p:extLst>
      <p:ext uri="{BB962C8B-B14F-4D97-AF65-F5344CB8AC3E}">
        <p14:creationId xmlns:p14="http://schemas.microsoft.com/office/powerpoint/2010/main" val="562239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2849</TotalTime>
  <Words>1251</Words>
  <Application>Microsoft Office PowerPoint</Application>
  <PresentationFormat>Widescreen</PresentationFormat>
  <Paragraphs>150</Paragraphs>
  <Slides>32</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PowerPoint Presentation</vt:lpstr>
      <vt:lpstr>      455th  Bomber Group </vt:lpstr>
      <vt:lpstr>George Stanley McGovern</vt:lpstr>
      <vt:lpstr>PowerPoint Presentation</vt:lpstr>
      <vt:lpstr>PowerPoint Presentation</vt:lpstr>
      <vt:lpstr>PowerPoint Presentation</vt:lpstr>
      <vt:lpstr>741st  Bomb Squadron</vt:lpstr>
      <vt:lpstr>PowerPoint Presentation</vt:lpstr>
      <vt:lpstr>McGovern’s Missions – with his notes</vt:lpstr>
      <vt:lpstr>PowerPoint Presentation</vt:lpstr>
      <vt:lpstr>PowerPoint Presentation</vt:lpstr>
      <vt:lpstr>LT McGovern with co-pilot LT Bill Rounds (left)  and navigator LT Sam Adams at San Giovanni</vt:lpstr>
      <vt:lpstr>December 20, 1944 – 11th Mission</vt:lpstr>
      <vt:lpstr>PowerPoint Presentation</vt:lpstr>
      <vt:lpstr>PowerPoint Presentation</vt:lpstr>
      <vt:lpstr>In his own words- McGovern’s Diary</vt:lpstr>
      <vt:lpstr>PowerPoint Presentation</vt:lpstr>
      <vt:lpstr>PowerPoint Presentation</vt:lpstr>
      <vt:lpstr>George McGovern audio recording Recorded in 2006* </vt:lpstr>
      <vt:lpstr>Awarded the Distinguished Flying Cross on May 7, 1945 </vt:lpstr>
      <vt:lpstr>Other medals</vt:lpstr>
      <vt:lpstr>Nose art on B-1 Lancer in 2007 commemorating McGovern’s service</vt:lpstr>
      <vt:lpstr>Framed print of Vis Airstrip  artist’s signature illegible</vt:lpstr>
      <vt:lpstr>RAF Sgt Anton Sever*</vt:lpstr>
      <vt:lpstr>PowerPoint Presentation</vt:lpstr>
      <vt:lpstr>PowerPoint Presentation</vt:lpstr>
      <vt:lpstr>PowerPoint Presentation</vt:lpstr>
      <vt:lpstr>George McGovern - Post War</vt:lpstr>
      <vt:lpstr>Political Career 1956-1981</vt:lpstr>
      <vt:lpstr>Visit to Vis on August 11, 1977</vt:lpstr>
      <vt:lpstr>Rest in Peace</vt:lpstr>
      <vt:lpstr>War Hero –dedicated to  eliminating world hunger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Peck</dc:creator>
  <cp:lastModifiedBy>James Peck</cp:lastModifiedBy>
  <cp:revision>1</cp:revision>
  <dcterms:created xsi:type="dcterms:W3CDTF">2024-05-30T21:46:15Z</dcterms:created>
  <dcterms:modified xsi:type="dcterms:W3CDTF">2024-06-14T00:00:33Z</dcterms:modified>
</cp:coreProperties>
</file>