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70" r:id="rId4"/>
    <p:sldId id="264" r:id="rId5"/>
    <p:sldId id="265" r:id="rId6"/>
    <p:sldId id="267" r:id="rId7"/>
    <p:sldId id="262" r:id="rId8"/>
    <p:sldId id="269" r:id="rId9"/>
    <p:sldId id="268" r:id="rId10"/>
    <p:sldId id="271" r:id="rId11"/>
    <p:sldId id="272" r:id="rId12"/>
    <p:sldId id="273" r:id="rId13"/>
    <p:sldId id="281" r:id="rId14"/>
    <p:sldId id="274" r:id="rId15"/>
    <p:sldId id="275" r:id="rId16"/>
    <p:sldId id="280" r:id="rId17"/>
    <p:sldId id="278" r:id="rId18"/>
    <p:sldId id="287" r:id="rId19"/>
    <p:sldId id="285" r:id="rId20"/>
    <p:sldId id="286" r:id="rId21"/>
    <p:sldId id="288" r:id="rId22"/>
    <p:sldId id="282" r:id="rId23"/>
    <p:sldId id="284" r:id="rId24"/>
    <p:sldId id="283" r:id="rId25"/>
    <p:sldId id="289" r:id="rId26"/>
    <p:sldId id="291"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4A4BD-2DD8-413D-87B8-179C9AC4C3B5}" v="64" dt="2024-06-10T19:46:21.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10" autoAdjust="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Peck" userId="ca08c0f0d6309fc9" providerId="LiveId" clId="{F8D4A4BD-2DD8-413D-87B8-179C9AC4C3B5}"/>
    <pc:docChg chg="undo redo custSel addSld delSld modSld sldOrd">
      <pc:chgData name="James Peck" userId="ca08c0f0d6309fc9" providerId="LiveId" clId="{F8D4A4BD-2DD8-413D-87B8-179C9AC4C3B5}" dt="2024-06-10T19:47:44.085" v="7083" actId="1076"/>
      <pc:docMkLst>
        <pc:docMk/>
      </pc:docMkLst>
      <pc:sldChg chg="addSp delSp modSp mod">
        <pc:chgData name="James Peck" userId="ca08c0f0d6309fc9" providerId="LiveId" clId="{F8D4A4BD-2DD8-413D-87B8-179C9AC4C3B5}" dt="2024-06-10T19:47:44.085" v="7083" actId="1076"/>
        <pc:sldMkLst>
          <pc:docMk/>
          <pc:sldMk cId="1725768897" sldId="256"/>
        </pc:sldMkLst>
        <pc:spChg chg="add mod">
          <ac:chgData name="James Peck" userId="ca08c0f0d6309fc9" providerId="LiveId" clId="{F8D4A4BD-2DD8-413D-87B8-179C9AC4C3B5}" dt="2024-06-10T19:47:44.085" v="7083" actId="1076"/>
          <ac:spMkLst>
            <pc:docMk/>
            <pc:sldMk cId="1725768897" sldId="256"/>
            <ac:spMk id="3" creationId="{D71CB7AC-B3BB-79B8-0A03-FBDD7E770278}"/>
          </ac:spMkLst>
        </pc:spChg>
        <pc:spChg chg="mod">
          <ac:chgData name="James Peck" userId="ca08c0f0d6309fc9" providerId="LiveId" clId="{F8D4A4BD-2DD8-413D-87B8-179C9AC4C3B5}" dt="2024-06-10T19:46:12.936" v="7032" actId="20577"/>
          <ac:spMkLst>
            <pc:docMk/>
            <pc:sldMk cId="1725768897" sldId="256"/>
            <ac:spMk id="4" creationId="{F2AB489C-B591-AD58-B058-2855D00AC8F3}"/>
          </ac:spMkLst>
        </pc:spChg>
        <pc:spChg chg="mod">
          <ac:chgData name="James Peck" userId="ca08c0f0d6309fc9" providerId="LiveId" clId="{F8D4A4BD-2DD8-413D-87B8-179C9AC4C3B5}" dt="2024-05-30T21:26:46.289" v="6198" actId="20577"/>
          <ac:spMkLst>
            <pc:docMk/>
            <pc:sldMk cId="1725768897" sldId="256"/>
            <ac:spMk id="6" creationId="{376CB36C-1779-886E-606F-61A7C4D6AC48}"/>
          </ac:spMkLst>
        </pc:spChg>
        <pc:spChg chg="mod">
          <ac:chgData name="James Peck" userId="ca08c0f0d6309fc9" providerId="LiveId" clId="{F8D4A4BD-2DD8-413D-87B8-179C9AC4C3B5}" dt="2024-04-11T20:43:41.757" v="1" actId="20577"/>
          <ac:spMkLst>
            <pc:docMk/>
            <pc:sldMk cId="1725768897" sldId="256"/>
            <ac:spMk id="7" creationId="{94A2500D-0522-6562-4D5F-D3693A3F11C7}"/>
          </ac:spMkLst>
        </pc:spChg>
        <pc:spChg chg="mod">
          <ac:chgData name="James Peck" userId="ca08c0f0d6309fc9" providerId="LiveId" clId="{F8D4A4BD-2DD8-413D-87B8-179C9AC4C3B5}" dt="2024-04-11T20:48:01.090" v="121" actId="20577"/>
          <ac:spMkLst>
            <pc:docMk/>
            <pc:sldMk cId="1725768897" sldId="256"/>
            <ac:spMk id="12" creationId="{AF3DE324-8D54-4D62-89C8-CD82E3E7E327}"/>
          </ac:spMkLst>
        </pc:spChg>
        <pc:spChg chg="mod">
          <ac:chgData name="James Peck" userId="ca08c0f0d6309fc9" providerId="LiveId" clId="{F8D4A4BD-2DD8-413D-87B8-179C9AC4C3B5}" dt="2024-06-03T18:26:07.223" v="6222" actId="20577"/>
          <ac:spMkLst>
            <pc:docMk/>
            <pc:sldMk cId="1725768897" sldId="256"/>
            <ac:spMk id="17" creationId="{EC3B5B20-E896-F2F7-86B5-B2D75D10CF22}"/>
          </ac:spMkLst>
        </pc:spChg>
        <pc:picChg chg="add del mod">
          <ac:chgData name="James Peck" userId="ca08c0f0d6309fc9" providerId="LiveId" clId="{F8D4A4BD-2DD8-413D-87B8-179C9AC4C3B5}" dt="2024-05-26T17:56:56.292" v="346" actId="478"/>
          <ac:picMkLst>
            <pc:docMk/>
            <pc:sldMk cId="1725768897" sldId="256"/>
            <ac:picMk id="3" creationId="{D87C1DED-6ADB-1CAF-635E-26DE9085E581}"/>
          </ac:picMkLst>
        </pc:picChg>
        <pc:picChg chg="add mod">
          <ac:chgData name="James Peck" userId="ca08c0f0d6309fc9" providerId="LiveId" clId="{F8D4A4BD-2DD8-413D-87B8-179C9AC4C3B5}" dt="2024-05-26T17:58:13.169" v="354" actId="1076"/>
          <ac:picMkLst>
            <pc:docMk/>
            <pc:sldMk cId="1725768897" sldId="256"/>
            <ac:picMk id="5" creationId="{C4CD3E38-970A-D956-6E76-9F6F412DF410}"/>
          </ac:picMkLst>
        </pc:picChg>
        <pc:picChg chg="del">
          <ac:chgData name="James Peck" userId="ca08c0f0d6309fc9" providerId="LiveId" clId="{F8D4A4BD-2DD8-413D-87B8-179C9AC4C3B5}" dt="2024-04-11T20:45:58.427" v="77" actId="478"/>
          <ac:picMkLst>
            <pc:docMk/>
            <pc:sldMk cId="1725768897" sldId="256"/>
            <ac:picMk id="5" creationId="{DDBEE49B-28A3-C1BC-B086-959F388A392E}"/>
          </ac:picMkLst>
        </pc:picChg>
      </pc:sldChg>
      <pc:sldChg chg="addSp delSp modSp mod">
        <pc:chgData name="James Peck" userId="ca08c0f0d6309fc9" providerId="LiveId" clId="{F8D4A4BD-2DD8-413D-87B8-179C9AC4C3B5}" dt="2024-06-03T18:59:34.241" v="6242" actId="20577"/>
        <pc:sldMkLst>
          <pc:docMk/>
          <pc:sldMk cId="2081658880" sldId="261"/>
        </pc:sldMkLst>
        <pc:spChg chg="mod">
          <ac:chgData name="James Peck" userId="ca08c0f0d6309fc9" providerId="LiveId" clId="{F8D4A4BD-2DD8-413D-87B8-179C9AC4C3B5}" dt="2024-05-26T22:15:27.290" v="2208" actId="14100"/>
          <ac:spMkLst>
            <pc:docMk/>
            <pc:sldMk cId="2081658880" sldId="261"/>
            <ac:spMk id="2" creationId="{85A81E5D-1FC9-A133-0327-F7428A795EA1}"/>
          </ac:spMkLst>
        </pc:spChg>
        <pc:spChg chg="mod">
          <ac:chgData name="James Peck" userId="ca08c0f0d6309fc9" providerId="LiveId" clId="{F8D4A4BD-2DD8-413D-87B8-179C9AC4C3B5}" dt="2024-06-03T18:59:34.241" v="6242" actId="20577"/>
          <ac:spMkLst>
            <pc:docMk/>
            <pc:sldMk cId="2081658880" sldId="261"/>
            <ac:spMk id="3" creationId="{95A8E359-AD0B-A473-6DE5-8A5183F24E28}"/>
          </ac:spMkLst>
        </pc:spChg>
        <pc:spChg chg="mod">
          <ac:chgData name="James Peck" userId="ca08c0f0d6309fc9" providerId="LiveId" clId="{F8D4A4BD-2DD8-413D-87B8-179C9AC4C3B5}" dt="2024-05-26T22:03:36.904" v="2177" actId="20577"/>
          <ac:spMkLst>
            <pc:docMk/>
            <pc:sldMk cId="2081658880" sldId="261"/>
            <ac:spMk id="9" creationId="{BB724A03-EC17-8E4B-6FE9-E5B7013E64C4}"/>
          </ac:spMkLst>
        </pc:spChg>
        <pc:picChg chg="del">
          <ac:chgData name="James Peck" userId="ca08c0f0d6309fc9" providerId="LiveId" clId="{F8D4A4BD-2DD8-413D-87B8-179C9AC4C3B5}" dt="2024-05-26T22:02:48.657" v="2162" actId="478"/>
          <ac:picMkLst>
            <pc:docMk/>
            <pc:sldMk cId="2081658880" sldId="261"/>
            <ac:picMk id="4" creationId="{1709281E-B3FE-4381-2DC8-B48128288F14}"/>
          </ac:picMkLst>
        </pc:picChg>
        <pc:picChg chg="mod">
          <ac:chgData name="James Peck" userId="ca08c0f0d6309fc9" providerId="LiveId" clId="{F8D4A4BD-2DD8-413D-87B8-179C9AC4C3B5}" dt="2024-05-26T21:55:19.755" v="1539" actId="1076"/>
          <ac:picMkLst>
            <pc:docMk/>
            <pc:sldMk cId="2081658880" sldId="261"/>
            <ac:picMk id="7" creationId="{25434B92-20EF-D3AF-D296-2A4D68F28160}"/>
          </ac:picMkLst>
        </pc:picChg>
        <pc:picChg chg="add del mod">
          <ac:chgData name="James Peck" userId="ca08c0f0d6309fc9" providerId="LiveId" clId="{F8D4A4BD-2DD8-413D-87B8-179C9AC4C3B5}" dt="2024-05-26T22:14:51.418" v="2201" actId="478"/>
          <ac:picMkLst>
            <pc:docMk/>
            <pc:sldMk cId="2081658880" sldId="261"/>
            <ac:picMk id="8" creationId="{4D682FAA-AF22-6F9B-6E7E-B465C6A79263}"/>
          </ac:picMkLst>
        </pc:picChg>
        <pc:picChg chg="add mod">
          <ac:chgData name="James Peck" userId="ca08c0f0d6309fc9" providerId="LiveId" clId="{F8D4A4BD-2DD8-413D-87B8-179C9AC4C3B5}" dt="2024-05-26T22:15:15.923" v="2207" actId="1076"/>
          <ac:picMkLst>
            <pc:docMk/>
            <pc:sldMk cId="2081658880" sldId="261"/>
            <ac:picMk id="11" creationId="{9CC463BA-C11C-D2F6-F6DC-235460FD1AC8}"/>
          </ac:picMkLst>
        </pc:picChg>
      </pc:sldChg>
      <pc:sldChg chg="addSp delSp modSp mod">
        <pc:chgData name="James Peck" userId="ca08c0f0d6309fc9" providerId="LiveId" clId="{F8D4A4BD-2DD8-413D-87B8-179C9AC4C3B5}" dt="2024-05-30T21:18:36.814" v="6138" actId="20577"/>
        <pc:sldMkLst>
          <pc:docMk/>
          <pc:sldMk cId="1938665383" sldId="262"/>
        </pc:sldMkLst>
        <pc:spChg chg="mod">
          <ac:chgData name="James Peck" userId="ca08c0f0d6309fc9" providerId="LiveId" clId="{F8D4A4BD-2DD8-413D-87B8-179C9AC4C3B5}" dt="2024-05-27T18:17:30.563" v="2415" actId="20577"/>
          <ac:spMkLst>
            <pc:docMk/>
            <pc:sldMk cId="1938665383" sldId="262"/>
            <ac:spMk id="2" creationId="{A9EE35D4-63A4-0D60-BB9A-15C16485B9B6}"/>
          </ac:spMkLst>
        </pc:spChg>
        <pc:spChg chg="mod">
          <ac:chgData name="James Peck" userId="ca08c0f0d6309fc9" providerId="LiveId" clId="{F8D4A4BD-2DD8-413D-87B8-179C9AC4C3B5}" dt="2024-05-30T21:18:36.814" v="6138" actId="20577"/>
          <ac:spMkLst>
            <pc:docMk/>
            <pc:sldMk cId="1938665383" sldId="262"/>
            <ac:spMk id="3" creationId="{7E3E50A4-9E7B-04F6-2AD2-F4F285D0C5A6}"/>
          </ac:spMkLst>
        </pc:spChg>
        <pc:picChg chg="del">
          <ac:chgData name="James Peck" userId="ca08c0f0d6309fc9" providerId="LiveId" clId="{F8D4A4BD-2DD8-413D-87B8-179C9AC4C3B5}" dt="2024-05-27T18:42:33.016" v="2770" actId="478"/>
          <ac:picMkLst>
            <pc:docMk/>
            <pc:sldMk cId="1938665383" sldId="262"/>
            <ac:picMk id="4" creationId="{337539E0-4EE2-B3C9-DC27-D7619D5D712B}"/>
          </ac:picMkLst>
        </pc:picChg>
        <pc:picChg chg="add mod">
          <ac:chgData name="James Peck" userId="ca08c0f0d6309fc9" providerId="LiveId" clId="{F8D4A4BD-2DD8-413D-87B8-179C9AC4C3B5}" dt="2024-05-27T18:26:29.244" v="2664" actId="1076"/>
          <ac:picMkLst>
            <pc:docMk/>
            <pc:sldMk cId="1938665383" sldId="262"/>
            <ac:picMk id="6" creationId="{5E6133C7-3077-69DA-2792-91D1E006C24D}"/>
          </ac:picMkLst>
        </pc:picChg>
        <pc:picChg chg="add del mod">
          <ac:chgData name="James Peck" userId="ca08c0f0d6309fc9" providerId="LiveId" clId="{F8D4A4BD-2DD8-413D-87B8-179C9AC4C3B5}" dt="2024-05-27T21:02:09.584" v="2777" actId="478"/>
          <ac:picMkLst>
            <pc:docMk/>
            <pc:sldMk cId="1938665383" sldId="262"/>
            <ac:picMk id="8" creationId="{61D41BE7-6AFB-EA5D-C393-47C85B4F202C}"/>
          </ac:picMkLst>
        </pc:picChg>
        <pc:picChg chg="add del">
          <ac:chgData name="James Peck" userId="ca08c0f0d6309fc9" providerId="LiveId" clId="{F8D4A4BD-2DD8-413D-87B8-179C9AC4C3B5}" dt="2024-05-27T18:44:43.365" v="2776" actId="22"/>
          <ac:picMkLst>
            <pc:docMk/>
            <pc:sldMk cId="1938665383" sldId="262"/>
            <ac:picMk id="10" creationId="{679CF020-7E7C-C4A8-2534-A9509F6F655A}"/>
          </ac:picMkLst>
        </pc:picChg>
        <pc:picChg chg="add mod">
          <ac:chgData name="James Peck" userId="ca08c0f0d6309fc9" providerId="LiveId" clId="{F8D4A4BD-2DD8-413D-87B8-179C9AC4C3B5}" dt="2024-05-27T21:02:17.945" v="2779" actId="1076"/>
          <ac:picMkLst>
            <pc:docMk/>
            <pc:sldMk cId="1938665383" sldId="262"/>
            <ac:picMk id="12" creationId="{5E5FBD03-5831-C52B-3F56-3C1B85394988}"/>
          </ac:picMkLst>
        </pc:picChg>
      </pc:sldChg>
      <pc:sldChg chg="addSp delSp modSp mod">
        <pc:chgData name="James Peck" userId="ca08c0f0d6309fc9" providerId="LiveId" clId="{F8D4A4BD-2DD8-413D-87B8-179C9AC4C3B5}" dt="2024-06-03T19:09:12.138" v="6352" actId="27636"/>
        <pc:sldMkLst>
          <pc:docMk/>
          <pc:sldMk cId="3676449282" sldId="264"/>
        </pc:sldMkLst>
        <pc:spChg chg="mod">
          <ac:chgData name="James Peck" userId="ca08c0f0d6309fc9" providerId="LiveId" clId="{F8D4A4BD-2DD8-413D-87B8-179C9AC4C3B5}" dt="2024-05-26T19:36:27.114" v="465" actId="20577"/>
          <ac:spMkLst>
            <pc:docMk/>
            <pc:sldMk cId="3676449282" sldId="264"/>
            <ac:spMk id="2" creationId="{A61315C4-2D57-2783-50D2-D9A2369464BC}"/>
          </ac:spMkLst>
        </pc:spChg>
        <pc:spChg chg="mod">
          <ac:chgData name="James Peck" userId="ca08c0f0d6309fc9" providerId="LiveId" clId="{F8D4A4BD-2DD8-413D-87B8-179C9AC4C3B5}" dt="2024-06-03T19:09:12.138" v="6352" actId="27636"/>
          <ac:spMkLst>
            <pc:docMk/>
            <pc:sldMk cId="3676449282" sldId="264"/>
            <ac:spMk id="3" creationId="{5026892E-F3A3-3D09-2203-1497995676C5}"/>
          </ac:spMkLst>
        </pc:spChg>
        <pc:picChg chg="del">
          <ac:chgData name="James Peck" userId="ca08c0f0d6309fc9" providerId="LiveId" clId="{F8D4A4BD-2DD8-413D-87B8-179C9AC4C3B5}" dt="2024-05-26T19:36:40.868" v="466" actId="478"/>
          <ac:picMkLst>
            <pc:docMk/>
            <pc:sldMk cId="3676449282" sldId="264"/>
            <ac:picMk id="4" creationId="{D8474B6D-2258-A68F-E8BB-CA8188F6897C}"/>
          </ac:picMkLst>
        </pc:picChg>
        <pc:picChg chg="del">
          <ac:chgData name="James Peck" userId="ca08c0f0d6309fc9" providerId="LiveId" clId="{F8D4A4BD-2DD8-413D-87B8-179C9AC4C3B5}" dt="2024-05-26T19:36:46.169" v="467" actId="478"/>
          <ac:picMkLst>
            <pc:docMk/>
            <pc:sldMk cId="3676449282" sldId="264"/>
            <ac:picMk id="5" creationId="{9AEA958D-D1E0-BDE3-E48F-71FE048099F1}"/>
          </ac:picMkLst>
        </pc:picChg>
        <pc:picChg chg="del">
          <ac:chgData name="James Peck" userId="ca08c0f0d6309fc9" providerId="LiveId" clId="{F8D4A4BD-2DD8-413D-87B8-179C9AC4C3B5}" dt="2024-05-26T20:02:14.231" v="676" actId="478"/>
          <ac:picMkLst>
            <pc:docMk/>
            <pc:sldMk cId="3676449282" sldId="264"/>
            <ac:picMk id="6" creationId="{DCB6269E-AFC1-AAF9-3AD5-9C2222166988}"/>
          </ac:picMkLst>
        </pc:picChg>
        <pc:picChg chg="add mod">
          <ac:chgData name="James Peck" userId="ca08c0f0d6309fc9" providerId="LiveId" clId="{F8D4A4BD-2DD8-413D-87B8-179C9AC4C3B5}" dt="2024-05-26T20:03:50.927" v="698" actId="1076"/>
          <ac:picMkLst>
            <pc:docMk/>
            <pc:sldMk cId="3676449282" sldId="264"/>
            <ac:picMk id="8" creationId="{6C0381F7-23E8-66A3-6661-51941B5A2CC4}"/>
          </ac:picMkLst>
        </pc:picChg>
      </pc:sldChg>
      <pc:sldChg chg="addSp modSp new mod">
        <pc:chgData name="James Peck" userId="ca08c0f0d6309fc9" providerId="LiveId" clId="{F8D4A4BD-2DD8-413D-87B8-179C9AC4C3B5}" dt="2024-05-26T20:24:45.541" v="980" actId="1076"/>
        <pc:sldMkLst>
          <pc:docMk/>
          <pc:sldMk cId="3982204167" sldId="265"/>
        </pc:sldMkLst>
        <pc:spChg chg="mod">
          <ac:chgData name="James Peck" userId="ca08c0f0d6309fc9" providerId="LiveId" clId="{F8D4A4BD-2DD8-413D-87B8-179C9AC4C3B5}" dt="2024-05-26T20:24:25.768" v="973" actId="14100"/>
          <ac:spMkLst>
            <pc:docMk/>
            <pc:sldMk cId="3982204167" sldId="265"/>
            <ac:spMk id="2" creationId="{DC76CCFD-27D1-A1CF-D195-7319BDF4D209}"/>
          </ac:spMkLst>
        </pc:spChg>
        <pc:picChg chg="add mod">
          <ac:chgData name="James Peck" userId="ca08c0f0d6309fc9" providerId="LiveId" clId="{F8D4A4BD-2DD8-413D-87B8-179C9AC4C3B5}" dt="2024-05-26T20:24:36.095" v="977" actId="1076"/>
          <ac:picMkLst>
            <pc:docMk/>
            <pc:sldMk cId="3982204167" sldId="265"/>
            <ac:picMk id="4" creationId="{8F6CC3D0-3F93-FEE0-9F26-933E0A113CA1}"/>
          </ac:picMkLst>
        </pc:picChg>
        <pc:picChg chg="add mod">
          <ac:chgData name="James Peck" userId="ca08c0f0d6309fc9" providerId="LiveId" clId="{F8D4A4BD-2DD8-413D-87B8-179C9AC4C3B5}" dt="2024-05-26T20:24:45.541" v="980" actId="1076"/>
          <ac:picMkLst>
            <pc:docMk/>
            <pc:sldMk cId="3982204167" sldId="265"/>
            <ac:picMk id="5" creationId="{2D6F729A-65D2-6F70-641D-011A9E0A9DFF}"/>
          </ac:picMkLst>
        </pc:picChg>
      </pc:sldChg>
      <pc:sldChg chg="addSp delSp modSp new del mod">
        <pc:chgData name="James Peck" userId="ca08c0f0d6309fc9" providerId="LiveId" clId="{F8D4A4BD-2DD8-413D-87B8-179C9AC4C3B5}" dt="2024-05-26T20:47:33.894" v="1278" actId="47"/>
        <pc:sldMkLst>
          <pc:docMk/>
          <pc:sldMk cId="904617177" sldId="266"/>
        </pc:sldMkLst>
        <pc:spChg chg="mod">
          <ac:chgData name="James Peck" userId="ca08c0f0d6309fc9" providerId="LiveId" clId="{F8D4A4BD-2DD8-413D-87B8-179C9AC4C3B5}" dt="2024-05-26T20:31:56.047" v="1043" actId="20577"/>
          <ac:spMkLst>
            <pc:docMk/>
            <pc:sldMk cId="904617177" sldId="266"/>
            <ac:spMk id="2" creationId="{CAAF301B-E8F0-BBA3-1CA1-7EB68F37A0BF}"/>
          </ac:spMkLst>
        </pc:spChg>
        <pc:spChg chg="add del mod">
          <ac:chgData name="James Peck" userId="ca08c0f0d6309fc9" providerId="LiveId" clId="{F8D4A4BD-2DD8-413D-87B8-179C9AC4C3B5}" dt="2024-05-26T20:32:50.793" v="1051"/>
          <ac:spMkLst>
            <pc:docMk/>
            <pc:sldMk cId="904617177" sldId="266"/>
            <ac:spMk id="4" creationId="{CA2E3D4C-D32E-2BFB-7CBC-4DACD72A9B4C}"/>
          </ac:spMkLst>
        </pc:spChg>
      </pc:sldChg>
      <pc:sldChg chg="addSp delSp modSp new del mod">
        <pc:chgData name="James Peck" userId="ca08c0f0d6309fc9" providerId="LiveId" clId="{F8D4A4BD-2DD8-413D-87B8-179C9AC4C3B5}" dt="2024-05-26T20:30:31.430" v="981" actId="47"/>
        <pc:sldMkLst>
          <pc:docMk/>
          <pc:sldMk cId="91390313" sldId="267"/>
        </pc:sldMkLst>
        <pc:picChg chg="add del mod">
          <ac:chgData name="James Peck" userId="ca08c0f0d6309fc9" providerId="LiveId" clId="{F8D4A4BD-2DD8-413D-87B8-179C9AC4C3B5}" dt="2024-05-26T20:24:29.997" v="974" actId="21"/>
          <ac:picMkLst>
            <pc:docMk/>
            <pc:sldMk cId="91390313" sldId="267"/>
            <ac:picMk id="3" creationId="{2D6F729A-65D2-6F70-641D-011A9E0A9DFF}"/>
          </ac:picMkLst>
        </pc:picChg>
      </pc:sldChg>
      <pc:sldChg chg="new del">
        <pc:chgData name="James Peck" userId="ca08c0f0d6309fc9" providerId="LiveId" clId="{F8D4A4BD-2DD8-413D-87B8-179C9AC4C3B5}" dt="2024-05-26T20:32:08.841" v="1045" actId="680"/>
        <pc:sldMkLst>
          <pc:docMk/>
          <pc:sldMk cId="1059560580" sldId="267"/>
        </pc:sldMkLst>
      </pc:sldChg>
      <pc:sldChg chg="modSp new mod">
        <pc:chgData name="James Peck" userId="ca08c0f0d6309fc9" providerId="LiveId" clId="{F8D4A4BD-2DD8-413D-87B8-179C9AC4C3B5}" dt="2024-05-30T21:18:09.091" v="6136" actId="20577"/>
        <pc:sldMkLst>
          <pc:docMk/>
          <pc:sldMk cId="2389820078" sldId="267"/>
        </pc:sldMkLst>
        <pc:spChg chg="mod">
          <ac:chgData name="James Peck" userId="ca08c0f0d6309fc9" providerId="LiveId" clId="{F8D4A4BD-2DD8-413D-87B8-179C9AC4C3B5}" dt="2024-05-30T21:18:09.091" v="6136" actId="20577"/>
          <ac:spMkLst>
            <pc:docMk/>
            <pc:sldMk cId="2389820078" sldId="267"/>
            <ac:spMk id="2" creationId="{9E9B43C5-5B8A-F562-FE49-9DCA2619287F}"/>
          </ac:spMkLst>
        </pc:spChg>
        <pc:spChg chg="mod">
          <ac:chgData name="James Peck" userId="ca08c0f0d6309fc9" providerId="LiveId" clId="{F8D4A4BD-2DD8-413D-87B8-179C9AC4C3B5}" dt="2024-05-30T05:18:52.988" v="5942" actId="20577"/>
          <ac:spMkLst>
            <pc:docMk/>
            <pc:sldMk cId="2389820078" sldId="267"/>
            <ac:spMk id="3" creationId="{2BFAD69F-5E3D-39C6-67CD-FEB93D241830}"/>
          </ac:spMkLst>
        </pc:spChg>
      </pc:sldChg>
      <pc:sldChg chg="addSp delSp modSp new mod ord">
        <pc:chgData name="James Peck" userId="ca08c0f0d6309fc9" providerId="LiveId" clId="{F8D4A4BD-2DD8-413D-87B8-179C9AC4C3B5}" dt="2024-06-03T19:02:29.097" v="6250" actId="1076"/>
        <pc:sldMkLst>
          <pc:docMk/>
          <pc:sldMk cId="2873439831" sldId="268"/>
        </pc:sldMkLst>
        <pc:spChg chg="add mod">
          <ac:chgData name="James Peck" userId="ca08c0f0d6309fc9" providerId="LiveId" clId="{F8D4A4BD-2DD8-413D-87B8-179C9AC4C3B5}" dt="2024-05-27T18:15:14.013" v="2398" actId="14100"/>
          <ac:spMkLst>
            <pc:docMk/>
            <pc:sldMk cId="2873439831" sldId="268"/>
            <ac:spMk id="4" creationId="{5C2C9F73-2992-AA79-581A-BED31998E176}"/>
          </ac:spMkLst>
        </pc:spChg>
        <pc:spChg chg="add del mod">
          <ac:chgData name="James Peck" userId="ca08c0f0d6309fc9" providerId="LiveId" clId="{F8D4A4BD-2DD8-413D-87B8-179C9AC4C3B5}" dt="2024-05-26T22:42:38.251" v="2317" actId="22"/>
          <ac:spMkLst>
            <pc:docMk/>
            <pc:sldMk cId="2873439831" sldId="268"/>
            <ac:spMk id="6" creationId="{0A1BDD88-9CF1-8888-DD43-EC12F5656659}"/>
          </ac:spMkLst>
        </pc:spChg>
        <pc:spChg chg="add del">
          <ac:chgData name="James Peck" userId="ca08c0f0d6309fc9" providerId="LiveId" clId="{F8D4A4BD-2DD8-413D-87B8-179C9AC4C3B5}" dt="2024-05-26T22:42:49.161" v="2319" actId="22"/>
          <ac:spMkLst>
            <pc:docMk/>
            <pc:sldMk cId="2873439831" sldId="268"/>
            <ac:spMk id="8" creationId="{995B4857-EC24-FE85-1596-679F1F432FE7}"/>
          </ac:spMkLst>
        </pc:spChg>
        <pc:picChg chg="add del mod">
          <ac:chgData name="James Peck" userId="ca08c0f0d6309fc9" providerId="LiveId" clId="{F8D4A4BD-2DD8-413D-87B8-179C9AC4C3B5}" dt="2024-06-03T19:01:52.598" v="6247" actId="478"/>
          <ac:picMkLst>
            <pc:docMk/>
            <pc:sldMk cId="2873439831" sldId="268"/>
            <ac:picMk id="3" creationId="{4D4F1CC3-2B0D-54D9-EC5A-2F750B637353}"/>
          </ac:picMkLst>
        </pc:picChg>
        <pc:picChg chg="add mod">
          <ac:chgData name="James Peck" userId="ca08c0f0d6309fc9" providerId="LiveId" clId="{F8D4A4BD-2DD8-413D-87B8-179C9AC4C3B5}" dt="2024-05-27T18:15:06.492" v="2397" actId="1076"/>
          <ac:picMkLst>
            <pc:docMk/>
            <pc:sldMk cId="2873439831" sldId="268"/>
            <ac:picMk id="5" creationId="{3A81F2D0-8B93-5FE1-47F4-8CFE27415E74}"/>
          </ac:picMkLst>
        </pc:picChg>
        <pc:picChg chg="add mod">
          <ac:chgData name="James Peck" userId="ca08c0f0d6309fc9" providerId="LiveId" clId="{F8D4A4BD-2DD8-413D-87B8-179C9AC4C3B5}" dt="2024-06-03T19:02:29.097" v="6250" actId="1076"/>
          <ac:picMkLst>
            <pc:docMk/>
            <pc:sldMk cId="2873439831" sldId="268"/>
            <ac:picMk id="6" creationId="{97BF36EA-771D-8401-76F5-F2F13A66A7C9}"/>
          </ac:picMkLst>
        </pc:picChg>
      </pc:sldChg>
      <pc:sldChg chg="new del">
        <pc:chgData name="James Peck" userId="ca08c0f0d6309fc9" providerId="LiveId" clId="{F8D4A4BD-2DD8-413D-87B8-179C9AC4C3B5}" dt="2024-05-27T18:17:05.406" v="2401" actId="47"/>
        <pc:sldMkLst>
          <pc:docMk/>
          <pc:sldMk cId="1132433255" sldId="269"/>
        </pc:sldMkLst>
      </pc:sldChg>
      <pc:sldChg chg="addSp delSp modSp new del mod">
        <pc:chgData name="James Peck" userId="ca08c0f0d6309fc9" providerId="LiveId" clId="{F8D4A4BD-2DD8-413D-87B8-179C9AC4C3B5}" dt="2024-05-27T18:03:54.106" v="2323" actId="47"/>
        <pc:sldMkLst>
          <pc:docMk/>
          <pc:sldMk cId="1176687899" sldId="269"/>
        </pc:sldMkLst>
        <pc:spChg chg="add del mod">
          <ac:chgData name="James Peck" userId="ca08c0f0d6309fc9" providerId="LiveId" clId="{F8D4A4BD-2DD8-413D-87B8-179C9AC4C3B5}" dt="2024-05-26T22:41:47.155" v="2310" actId="22"/>
          <ac:spMkLst>
            <pc:docMk/>
            <pc:sldMk cId="1176687899" sldId="269"/>
            <ac:spMk id="3" creationId="{5A8A4DAF-3A68-8C01-748F-E3A0B4A5BC03}"/>
          </ac:spMkLst>
        </pc:spChg>
      </pc:sldChg>
      <pc:sldChg chg="addSp delSp modSp new mod">
        <pc:chgData name="James Peck" userId="ca08c0f0d6309fc9" providerId="LiveId" clId="{F8D4A4BD-2DD8-413D-87B8-179C9AC4C3B5}" dt="2024-06-03T19:01:21.014" v="6246" actId="1076"/>
        <pc:sldMkLst>
          <pc:docMk/>
          <pc:sldMk cId="2380359255" sldId="269"/>
        </pc:sldMkLst>
        <pc:spChg chg="add mod">
          <ac:chgData name="James Peck" userId="ca08c0f0d6309fc9" providerId="LiveId" clId="{F8D4A4BD-2DD8-413D-87B8-179C9AC4C3B5}" dt="2024-05-30T21:18:46.608" v="6140" actId="20577"/>
          <ac:spMkLst>
            <pc:docMk/>
            <pc:sldMk cId="2380359255" sldId="269"/>
            <ac:spMk id="4" creationId="{5B602E62-E391-1143-E538-CE8AA44E907D}"/>
          </ac:spMkLst>
        </pc:spChg>
        <pc:picChg chg="add del mod">
          <ac:chgData name="James Peck" userId="ca08c0f0d6309fc9" providerId="LiveId" clId="{F8D4A4BD-2DD8-413D-87B8-179C9AC4C3B5}" dt="2024-06-03T18:59:47.128" v="6243" actId="478"/>
          <ac:picMkLst>
            <pc:docMk/>
            <pc:sldMk cId="2380359255" sldId="269"/>
            <ac:picMk id="3" creationId="{DBF612B6-5F94-B2A1-8285-80ED5C0AA293}"/>
          </ac:picMkLst>
        </pc:picChg>
        <pc:picChg chg="add mod">
          <ac:chgData name="James Peck" userId="ca08c0f0d6309fc9" providerId="LiveId" clId="{F8D4A4BD-2DD8-413D-87B8-179C9AC4C3B5}" dt="2024-06-03T19:01:21.014" v="6246" actId="1076"/>
          <ac:picMkLst>
            <pc:docMk/>
            <pc:sldMk cId="2380359255" sldId="269"/>
            <ac:picMk id="5" creationId="{42C25AD3-A84D-0F00-1EE0-228D705C5A7E}"/>
          </ac:picMkLst>
        </pc:picChg>
      </pc:sldChg>
      <pc:sldChg chg="addSp modSp new mod">
        <pc:chgData name="James Peck" userId="ca08c0f0d6309fc9" providerId="LiveId" clId="{F8D4A4BD-2DD8-413D-87B8-179C9AC4C3B5}" dt="2024-05-27T18:35:09.742" v="2758" actId="1076"/>
        <pc:sldMkLst>
          <pc:docMk/>
          <pc:sldMk cId="1480070784" sldId="270"/>
        </pc:sldMkLst>
        <pc:picChg chg="add mod">
          <ac:chgData name="James Peck" userId="ca08c0f0d6309fc9" providerId="LiveId" clId="{F8D4A4BD-2DD8-413D-87B8-179C9AC4C3B5}" dt="2024-05-27T18:35:09.742" v="2758" actId="1076"/>
          <ac:picMkLst>
            <pc:docMk/>
            <pc:sldMk cId="1480070784" sldId="270"/>
            <ac:picMk id="3" creationId="{CADD9220-D9CA-6949-D0E5-D4DFE9260308}"/>
          </ac:picMkLst>
        </pc:picChg>
      </pc:sldChg>
      <pc:sldChg chg="delSp modSp mod ord">
        <pc:chgData name="James Peck" userId="ca08c0f0d6309fc9" providerId="LiveId" clId="{F8D4A4BD-2DD8-413D-87B8-179C9AC4C3B5}" dt="2024-06-08T03:31:57.468" v="7024" actId="20577"/>
        <pc:sldMkLst>
          <pc:docMk/>
          <pc:sldMk cId="2197464877" sldId="271"/>
        </pc:sldMkLst>
        <pc:spChg chg="mod">
          <ac:chgData name="James Peck" userId="ca08c0f0d6309fc9" providerId="LiveId" clId="{F8D4A4BD-2DD8-413D-87B8-179C9AC4C3B5}" dt="2024-05-27T23:37:47.458" v="4567" actId="122"/>
          <ac:spMkLst>
            <pc:docMk/>
            <pc:sldMk cId="2197464877" sldId="271"/>
            <ac:spMk id="2" creationId="{FF77FA46-0207-94CC-BBA9-22F14740F104}"/>
          </ac:spMkLst>
        </pc:spChg>
        <pc:spChg chg="mod">
          <ac:chgData name="James Peck" userId="ca08c0f0d6309fc9" providerId="LiveId" clId="{F8D4A4BD-2DD8-413D-87B8-179C9AC4C3B5}" dt="2024-06-08T03:31:57.468" v="7024" actId="20577"/>
          <ac:spMkLst>
            <pc:docMk/>
            <pc:sldMk cId="2197464877" sldId="271"/>
            <ac:spMk id="3" creationId="{070DBC84-9E24-0B43-15AE-D2982D2668C1}"/>
          </ac:spMkLst>
        </pc:spChg>
        <pc:picChg chg="del">
          <ac:chgData name="James Peck" userId="ca08c0f0d6309fc9" providerId="LiveId" clId="{F8D4A4BD-2DD8-413D-87B8-179C9AC4C3B5}" dt="2024-05-27T21:47:38.359" v="2836" actId="478"/>
          <ac:picMkLst>
            <pc:docMk/>
            <pc:sldMk cId="2197464877" sldId="271"/>
            <ac:picMk id="7" creationId="{B1790043-054D-FA69-C223-A7647A981D42}"/>
          </ac:picMkLst>
        </pc:picChg>
      </pc:sldChg>
      <pc:sldChg chg="new del">
        <pc:chgData name="James Peck" userId="ca08c0f0d6309fc9" providerId="LiveId" clId="{F8D4A4BD-2DD8-413D-87B8-179C9AC4C3B5}" dt="2024-05-27T21:57:04.941" v="3131" actId="680"/>
        <pc:sldMkLst>
          <pc:docMk/>
          <pc:sldMk cId="599926909" sldId="272"/>
        </pc:sldMkLst>
      </pc:sldChg>
      <pc:sldChg chg="addSp modSp new mod">
        <pc:chgData name="James Peck" userId="ca08c0f0d6309fc9" providerId="LiveId" clId="{F8D4A4BD-2DD8-413D-87B8-179C9AC4C3B5}" dt="2024-05-27T22:00:56.615" v="3224" actId="1076"/>
        <pc:sldMkLst>
          <pc:docMk/>
          <pc:sldMk cId="3530404333" sldId="272"/>
        </pc:sldMkLst>
        <pc:spChg chg="mod">
          <ac:chgData name="James Peck" userId="ca08c0f0d6309fc9" providerId="LiveId" clId="{F8D4A4BD-2DD8-413D-87B8-179C9AC4C3B5}" dt="2024-05-27T21:59:55.552" v="3216" actId="14100"/>
          <ac:spMkLst>
            <pc:docMk/>
            <pc:sldMk cId="3530404333" sldId="272"/>
            <ac:spMk id="2" creationId="{49918754-002D-E6FC-E536-124F82CCDA3A}"/>
          </ac:spMkLst>
        </pc:spChg>
        <pc:picChg chg="add mod">
          <ac:chgData name="James Peck" userId="ca08c0f0d6309fc9" providerId="LiveId" clId="{F8D4A4BD-2DD8-413D-87B8-179C9AC4C3B5}" dt="2024-05-27T22:00:52.464" v="3223" actId="14100"/>
          <ac:picMkLst>
            <pc:docMk/>
            <pc:sldMk cId="3530404333" sldId="272"/>
            <ac:picMk id="4" creationId="{ED864A68-42BD-B923-7E69-5B1873B55799}"/>
          </ac:picMkLst>
        </pc:picChg>
        <pc:picChg chg="add mod modCrop">
          <ac:chgData name="James Peck" userId="ca08c0f0d6309fc9" providerId="LiveId" clId="{F8D4A4BD-2DD8-413D-87B8-179C9AC4C3B5}" dt="2024-05-27T22:00:56.615" v="3224" actId="1076"/>
          <ac:picMkLst>
            <pc:docMk/>
            <pc:sldMk cId="3530404333" sldId="272"/>
            <ac:picMk id="6" creationId="{A400983D-62C4-C833-7F6F-8F5CD04D2DA5}"/>
          </ac:picMkLst>
        </pc:picChg>
      </pc:sldChg>
      <pc:sldChg chg="new del">
        <pc:chgData name="James Peck" userId="ca08c0f0d6309fc9" providerId="LiveId" clId="{F8D4A4BD-2DD8-413D-87B8-179C9AC4C3B5}" dt="2024-05-27T22:02:31.169" v="3286" actId="47"/>
        <pc:sldMkLst>
          <pc:docMk/>
          <pc:sldMk cId="1184946048" sldId="273"/>
        </pc:sldMkLst>
      </pc:sldChg>
      <pc:sldChg chg="addSp modSp new mod">
        <pc:chgData name="James Peck" userId="ca08c0f0d6309fc9" providerId="LiveId" clId="{F8D4A4BD-2DD8-413D-87B8-179C9AC4C3B5}" dt="2024-06-08T03:32:27.545" v="7031" actId="20577"/>
        <pc:sldMkLst>
          <pc:docMk/>
          <pc:sldMk cId="2994955700" sldId="273"/>
        </pc:sldMkLst>
        <pc:spChg chg="mod">
          <ac:chgData name="James Peck" userId="ca08c0f0d6309fc9" providerId="LiveId" clId="{F8D4A4BD-2DD8-413D-87B8-179C9AC4C3B5}" dt="2024-05-27T22:06:14.464" v="3339" actId="27636"/>
          <ac:spMkLst>
            <pc:docMk/>
            <pc:sldMk cId="2994955700" sldId="273"/>
            <ac:spMk id="2" creationId="{DF249453-089B-9630-A3ED-2AD3241958C7}"/>
          </ac:spMkLst>
        </pc:spChg>
        <pc:spChg chg="add mod">
          <ac:chgData name="James Peck" userId="ca08c0f0d6309fc9" providerId="LiveId" clId="{F8D4A4BD-2DD8-413D-87B8-179C9AC4C3B5}" dt="2024-06-08T03:32:27.545" v="7031" actId="20577"/>
          <ac:spMkLst>
            <pc:docMk/>
            <pc:sldMk cId="2994955700" sldId="273"/>
            <ac:spMk id="4" creationId="{A12D9D63-824C-F96E-4971-4005110C0A20}"/>
          </ac:spMkLst>
        </pc:spChg>
      </pc:sldChg>
      <pc:sldChg chg="addSp delSp modSp new mod">
        <pc:chgData name="James Peck" userId="ca08c0f0d6309fc9" providerId="LiveId" clId="{F8D4A4BD-2DD8-413D-87B8-179C9AC4C3B5}" dt="2024-05-30T21:17:38.476" v="6132" actId="20577"/>
        <pc:sldMkLst>
          <pc:docMk/>
          <pc:sldMk cId="2870244381" sldId="274"/>
        </pc:sldMkLst>
        <pc:spChg chg="mod">
          <ac:chgData name="James Peck" userId="ca08c0f0d6309fc9" providerId="LiveId" clId="{F8D4A4BD-2DD8-413D-87B8-179C9AC4C3B5}" dt="2024-05-30T21:17:38.476" v="6132" actId="20577"/>
          <ac:spMkLst>
            <pc:docMk/>
            <pc:sldMk cId="2870244381" sldId="274"/>
            <ac:spMk id="2" creationId="{D3DFC276-9E83-1C53-8B9F-995B6AB8C14B}"/>
          </ac:spMkLst>
        </pc:spChg>
        <pc:spChg chg="mod">
          <ac:chgData name="James Peck" userId="ca08c0f0d6309fc9" providerId="LiveId" clId="{F8D4A4BD-2DD8-413D-87B8-179C9AC4C3B5}" dt="2024-05-27T22:32:45.341" v="3695" actId="6549"/>
          <ac:spMkLst>
            <pc:docMk/>
            <pc:sldMk cId="2870244381" sldId="274"/>
            <ac:spMk id="3" creationId="{5CC03730-B555-55E4-57DA-E41769C83BF3}"/>
          </ac:spMkLst>
        </pc:spChg>
        <pc:picChg chg="add del mod">
          <ac:chgData name="James Peck" userId="ca08c0f0d6309fc9" providerId="LiveId" clId="{F8D4A4BD-2DD8-413D-87B8-179C9AC4C3B5}" dt="2024-05-27T22:32:31.082" v="3680" actId="478"/>
          <ac:picMkLst>
            <pc:docMk/>
            <pc:sldMk cId="2870244381" sldId="274"/>
            <ac:picMk id="5" creationId="{CF2D973F-CB90-4363-9B11-E8299C5CF417}"/>
          </ac:picMkLst>
        </pc:picChg>
      </pc:sldChg>
      <pc:sldChg chg="new del">
        <pc:chgData name="James Peck" userId="ca08c0f0d6309fc9" providerId="LiveId" clId="{F8D4A4BD-2DD8-413D-87B8-179C9AC4C3B5}" dt="2024-05-27T22:33:53.744" v="3697" actId="680"/>
        <pc:sldMkLst>
          <pc:docMk/>
          <pc:sldMk cId="179444755" sldId="275"/>
        </pc:sldMkLst>
      </pc:sldChg>
      <pc:sldChg chg="modSp new mod">
        <pc:chgData name="James Peck" userId="ca08c0f0d6309fc9" providerId="LiveId" clId="{F8D4A4BD-2DD8-413D-87B8-179C9AC4C3B5}" dt="2024-06-03T19:05:12.050" v="6305" actId="20577"/>
        <pc:sldMkLst>
          <pc:docMk/>
          <pc:sldMk cId="3268845292" sldId="275"/>
        </pc:sldMkLst>
        <pc:spChg chg="mod">
          <ac:chgData name="James Peck" userId="ca08c0f0d6309fc9" providerId="LiveId" clId="{F8D4A4BD-2DD8-413D-87B8-179C9AC4C3B5}" dt="2024-06-03T19:03:59.535" v="6267" actId="20577"/>
          <ac:spMkLst>
            <pc:docMk/>
            <pc:sldMk cId="3268845292" sldId="275"/>
            <ac:spMk id="2" creationId="{DBD862FF-EA7A-2121-C324-2CE9B476C161}"/>
          </ac:spMkLst>
        </pc:spChg>
        <pc:spChg chg="mod">
          <ac:chgData name="James Peck" userId="ca08c0f0d6309fc9" providerId="LiveId" clId="{F8D4A4BD-2DD8-413D-87B8-179C9AC4C3B5}" dt="2024-06-03T19:05:12.050" v="6305" actId="20577"/>
          <ac:spMkLst>
            <pc:docMk/>
            <pc:sldMk cId="3268845292" sldId="275"/>
            <ac:spMk id="3" creationId="{CE4566A3-A56F-F323-E429-AF845B5BB0CD}"/>
          </ac:spMkLst>
        </pc:spChg>
      </pc:sldChg>
      <pc:sldChg chg="addSp delSp modSp new del">
        <pc:chgData name="James Peck" userId="ca08c0f0d6309fc9" providerId="LiveId" clId="{F8D4A4BD-2DD8-413D-87B8-179C9AC4C3B5}" dt="2024-05-27T23:05:40.854" v="4138" actId="47"/>
        <pc:sldMkLst>
          <pc:docMk/>
          <pc:sldMk cId="4246823339" sldId="276"/>
        </pc:sldMkLst>
        <pc:spChg chg="del">
          <ac:chgData name="James Peck" userId="ca08c0f0d6309fc9" providerId="LiveId" clId="{F8D4A4BD-2DD8-413D-87B8-179C9AC4C3B5}" dt="2024-05-27T23:05:28.947" v="4137"/>
          <ac:spMkLst>
            <pc:docMk/>
            <pc:sldMk cId="4246823339" sldId="276"/>
            <ac:spMk id="3" creationId="{59175520-8DD5-870E-B0AF-7B1012322439}"/>
          </ac:spMkLst>
        </pc:spChg>
        <pc:picChg chg="add mod">
          <ac:chgData name="James Peck" userId="ca08c0f0d6309fc9" providerId="LiveId" clId="{F8D4A4BD-2DD8-413D-87B8-179C9AC4C3B5}" dt="2024-05-27T23:05:28.947" v="4137"/>
          <ac:picMkLst>
            <pc:docMk/>
            <pc:sldMk cId="4246823339" sldId="276"/>
            <ac:picMk id="5" creationId="{16EBEC52-1711-0683-55EE-E90011FFC76B}"/>
          </ac:picMkLst>
        </pc:picChg>
      </pc:sldChg>
      <pc:sldChg chg="modSp new del mod">
        <pc:chgData name="James Peck" userId="ca08c0f0d6309fc9" providerId="LiveId" clId="{F8D4A4BD-2DD8-413D-87B8-179C9AC4C3B5}" dt="2024-05-27T22:42:01.168" v="4075" actId="47"/>
        <pc:sldMkLst>
          <pc:docMk/>
          <pc:sldMk cId="2418851276" sldId="277"/>
        </pc:sldMkLst>
        <pc:spChg chg="mod">
          <ac:chgData name="James Peck" userId="ca08c0f0d6309fc9" providerId="LiveId" clId="{F8D4A4BD-2DD8-413D-87B8-179C9AC4C3B5}" dt="2024-05-27T22:41:43.518" v="4074" actId="20577"/>
          <ac:spMkLst>
            <pc:docMk/>
            <pc:sldMk cId="2418851276" sldId="277"/>
            <ac:spMk id="2" creationId="{2F085F08-3800-13D4-D67E-EB662A195BC8}"/>
          </ac:spMkLst>
        </pc:spChg>
      </pc:sldChg>
      <pc:sldChg chg="modSp new del mod">
        <pc:chgData name="James Peck" userId="ca08c0f0d6309fc9" providerId="LiveId" clId="{F8D4A4BD-2DD8-413D-87B8-179C9AC4C3B5}" dt="2024-05-27T23:31:41.659" v="4428" actId="47"/>
        <pc:sldMkLst>
          <pc:docMk/>
          <pc:sldMk cId="2984802091" sldId="277"/>
        </pc:sldMkLst>
        <pc:spChg chg="mod">
          <ac:chgData name="James Peck" userId="ca08c0f0d6309fc9" providerId="LiveId" clId="{F8D4A4BD-2DD8-413D-87B8-179C9AC4C3B5}" dt="2024-05-27T22:42:16.249" v="4077" actId="122"/>
          <ac:spMkLst>
            <pc:docMk/>
            <pc:sldMk cId="2984802091" sldId="277"/>
            <ac:spMk id="2" creationId="{F2E0CB31-8EC0-555A-B0AA-4D01651F0136}"/>
          </ac:spMkLst>
        </pc:spChg>
      </pc:sldChg>
      <pc:sldChg chg="addSp delSp modSp new mod">
        <pc:chgData name="James Peck" userId="ca08c0f0d6309fc9" providerId="LiveId" clId="{F8D4A4BD-2DD8-413D-87B8-179C9AC4C3B5}" dt="2024-05-30T21:20:08.931" v="6181" actId="20577"/>
        <pc:sldMkLst>
          <pc:docMk/>
          <pc:sldMk cId="3395175790" sldId="278"/>
        </pc:sldMkLst>
        <pc:spChg chg="mod">
          <ac:chgData name="James Peck" userId="ca08c0f0d6309fc9" providerId="LiveId" clId="{F8D4A4BD-2DD8-413D-87B8-179C9AC4C3B5}" dt="2024-05-30T21:20:08.931" v="6181" actId="20577"/>
          <ac:spMkLst>
            <pc:docMk/>
            <pc:sldMk cId="3395175790" sldId="278"/>
            <ac:spMk id="2" creationId="{8C0D5B40-8973-2D72-1D26-CD2A7BDE6D5F}"/>
          </ac:spMkLst>
        </pc:spChg>
        <pc:picChg chg="add mod">
          <ac:chgData name="James Peck" userId="ca08c0f0d6309fc9" providerId="LiveId" clId="{F8D4A4BD-2DD8-413D-87B8-179C9AC4C3B5}" dt="2024-05-27T22:56:13.109" v="4082" actId="1076"/>
          <ac:picMkLst>
            <pc:docMk/>
            <pc:sldMk cId="3395175790" sldId="278"/>
            <ac:picMk id="4" creationId="{781EEE5A-B7FE-1DF7-D21E-59A68E768940}"/>
          </ac:picMkLst>
        </pc:picChg>
        <pc:picChg chg="add del mod">
          <ac:chgData name="James Peck" userId="ca08c0f0d6309fc9" providerId="LiveId" clId="{F8D4A4BD-2DD8-413D-87B8-179C9AC4C3B5}" dt="2024-05-27T23:03:05.482" v="4128" actId="478"/>
          <ac:picMkLst>
            <pc:docMk/>
            <pc:sldMk cId="3395175790" sldId="278"/>
            <ac:picMk id="6" creationId="{E86A3B75-1D1E-FD7F-FFA0-9EB37F23ABCF}"/>
          </ac:picMkLst>
        </pc:picChg>
        <pc:picChg chg="add del">
          <ac:chgData name="James Peck" userId="ca08c0f0d6309fc9" providerId="LiveId" clId="{F8D4A4BD-2DD8-413D-87B8-179C9AC4C3B5}" dt="2024-05-27T23:03:10.504" v="4130" actId="478"/>
          <ac:picMkLst>
            <pc:docMk/>
            <pc:sldMk cId="3395175790" sldId="278"/>
            <ac:picMk id="8" creationId="{F5E400D3-BFBA-0D5D-8950-C3DEFF6BE172}"/>
          </ac:picMkLst>
        </pc:picChg>
        <pc:picChg chg="add mod">
          <ac:chgData name="James Peck" userId="ca08c0f0d6309fc9" providerId="LiveId" clId="{F8D4A4BD-2DD8-413D-87B8-179C9AC4C3B5}" dt="2024-05-27T23:03:41.955" v="4134" actId="1076"/>
          <ac:picMkLst>
            <pc:docMk/>
            <pc:sldMk cId="3395175790" sldId="278"/>
            <ac:picMk id="10" creationId="{EA780CD1-614F-21C0-5779-AD7086DA7359}"/>
          </ac:picMkLst>
        </pc:picChg>
        <pc:picChg chg="add mod">
          <ac:chgData name="James Peck" userId="ca08c0f0d6309fc9" providerId="LiveId" clId="{F8D4A4BD-2DD8-413D-87B8-179C9AC4C3B5}" dt="2024-05-27T23:04:34.677" v="4136" actId="1076"/>
          <ac:picMkLst>
            <pc:docMk/>
            <pc:sldMk cId="3395175790" sldId="278"/>
            <ac:picMk id="12" creationId="{FC0094B8-4027-05AB-862B-0EDC71800847}"/>
          </ac:picMkLst>
        </pc:picChg>
      </pc:sldChg>
      <pc:sldChg chg="addSp modSp new del mod">
        <pc:chgData name="James Peck" userId="ca08c0f0d6309fc9" providerId="LiveId" clId="{F8D4A4BD-2DD8-413D-87B8-179C9AC4C3B5}" dt="2024-05-30T04:30:10.640" v="4978" actId="47"/>
        <pc:sldMkLst>
          <pc:docMk/>
          <pc:sldMk cId="3927253605" sldId="279"/>
        </pc:sldMkLst>
        <pc:spChg chg="add mod">
          <ac:chgData name="James Peck" userId="ca08c0f0d6309fc9" providerId="LiveId" clId="{F8D4A4BD-2DD8-413D-87B8-179C9AC4C3B5}" dt="2024-05-27T23:11:09.828" v="4272" actId="14100"/>
          <ac:spMkLst>
            <pc:docMk/>
            <pc:sldMk cId="3927253605" sldId="279"/>
            <ac:spMk id="4" creationId="{510E34B4-3AF3-B1B9-B904-11598CD1CCC5}"/>
          </ac:spMkLst>
        </pc:spChg>
        <pc:picChg chg="add mod">
          <ac:chgData name="James Peck" userId="ca08c0f0d6309fc9" providerId="LiveId" clId="{F8D4A4BD-2DD8-413D-87B8-179C9AC4C3B5}" dt="2024-05-27T23:07:52.335" v="4145" actId="1076"/>
          <ac:picMkLst>
            <pc:docMk/>
            <pc:sldMk cId="3927253605" sldId="279"/>
            <ac:picMk id="3" creationId="{F6AEA4AB-F2D7-9EE9-7443-4C5C21A5910C}"/>
          </ac:picMkLst>
        </pc:picChg>
      </pc:sldChg>
      <pc:sldChg chg="addSp delSp modSp new mod">
        <pc:chgData name="James Peck" userId="ca08c0f0d6309fc9" providerId="LiveId" clId="{F8D4A4BD-2DD8-413D-87B8-179C9AC4C3B5}" dt="2024-06-08T03:26:04.538" v="6938" actId="6549"/>
        <pc:sldMkLst>
          <pc:docMk/>
          <pc:sldMk cId="2411100956" sldId="280"/>
        </pc:sldMkLst>
        <pc:spChg chg="mod">
          <ac:chgData name="James Peck" userId="ca08c0f0d6309fc9" providerId="LiveId" clId="{F8D4A4BD-2DD8-413D-87B8-179C9AC4C3B5}" dt="2024-06-03T19:12:31.830" v="6357" actId="20577"/>
          <ac:spMkLst>
            <pc:docMk/>
            <pc:sldMk cId="2411100956" sldId="280"/>
            <ac:spMk id="2" creationId="{CEE840E9-B1A2-3885-7D5C-55C6E5258320}"/>
          </ac:spMkLst>
        </pc:spChg>
        <pc:spChg chg="del mod">
          <ac:chgData name="James Peck" userId="ca08c0f0d6309fc9" providerId="LiveId" clId="{F8D4A4BD-2DD8-413D-87B8-179C9AC4C3B5}" dt="2024-05-27T23:14:44.326" v="4329" actId="478"/>
          <ac:spMkLst>
            <pc:docMk/>
            <pc:sldMk cId="2411100956" sldId="280"/>
            <ac:spMk id="3" creationId="{4A874B1F-358F-4634-6857-71CFCC41846A}"/>
          </ac:spMkLst>
        </pc:spChg>
        <pc:spChg chg="add mod">
          <ac:chgData name="James Peck" userId="ca08c0f0d6309fc9" providerId="LiveId" clId="{F8D4A4BD-2DD8-413D-87B8-179C9AC4C3B5}" dt="2024-06-08T03:26:04.538" v="6938" actId="6549"/>
          <ac:spMkLst>
            <pc:docMk/>
            <pc:sldMk cId="2411100956" sldId="280"/>
            <ac:spMk id="5" creationId="{27F5763D-E031-76D8-CCCF-E9ABE970359C}"/>
          </ac:spMkLst>
        </pc:spChg>
      </pc:sldChg>
      <pc:sldChg chg="addSp modSp new del mod">
        <pc:chgData name="James Peck" userId="ca08c0f0d6309fc9" providerId="LiveId" clId="{F8D4A4BD-2DD8-413D-87B8-179C9AC4C3B5}" dt="2024-05-30T05:14:00.299" v="5916" actId="2696"/>
        <pc:sldMkLst>
          <pc:docMk/>
          <pc:sldMk cId="665024997" sldId="281"/>
        </pc:sldMkLst>
        <pc:spChg chg="mod">
          <ac:chgData name="James Peck" userId="ca08c0f0d6309fc9" providerId="LiveId" clId="{F8D4A4BD-2DD8-413D-87B8-179C9AC4C3B5}" dt="2024-05-27T23:36:28.944" v="4558" actId="27636"/>
          <ac:spMkLst>
            <pc:docMk/>
            <pc:sldMk cId="665024997" sldId="281"/>
            <ac:spMk id="2" creationId="{13642BCE-C49B-A5B2-1363-981BCE7D759B}"/>
          </ac:spMkLst>
        </pc:spChg>
        <pc:picChg chg="add mod">
          <ac:chgData name="James Peck" userId="ca08c0f0d6309fc9" providerId="LiveId" clId="{F8D4A4BD-2DD8-413D-87B8-179C9AC4C3B5}" dt="2024-05-30T05:13:27.459" v="5914" actId="1076"/>
          <ac:picMkLst>
            <pc:docMk/>
            <pc:sldMk cId="665024997" sldId="281"/>
            <ac:picMk id="4" creationId="{76D0E531-D736-BDF0-EFA1-7038466D425C}"/>
          </ac:picMkLst>
        </pc:picChg>
        <pc:picChg chg="add mod">
          <ac:chgData name="James Peck" userId="ca08c0f0d6309fc9" providerId="LiveId" clId="{F8D4A4BD-2DD8-413D-87B8-179C9AC4C3B5}" dt="2024-05-30T05:13:30.742" v="5915" actId="1076"/>
          <ac:picMkLst>
            <pc:docMk/>
            <pc:sldMk cId="665024997" sldId="281"/>
            <ac:picMk id="6" creationId="{48A8CC0A-CAD9-2BCD-14A5-E7F13B1E8AFA}"/>
          </ac:picMkLst>
        </pc:picChg>
      </pc:sldChg>
      <pc:sldChg chg="addSp modSp mod">
        <pc:chgData name="James Peck" userId="ca08c0f0d6309fc9" providerId="LiveId" clId="{F8D4A4BD-2DD8-413D-87B8-179C9AC4C3B5}" dt="2024-06-08T03:29:09.280" v="6994" actId="20577"/>
        <pc:sldMkLst>
          <pc:docMk/>
          <pc:sldMk cId="3678784078" sldId="281"/>
        </pc:sldMkLst>
        <pc:spChg chg="mod">
          <ac:chgData name="James Peck" userId="ca08c0f0d6309fc9" providerId="LiveId" clId="{F8D4A4BD-2DD8-413D-87B8-179C9AC4C3B5}" dt="2024-06-08T03:17:00.359" v="6640" actId="20577"/>
          <ac:spMkLst>
            <pc:docMk/>
            <pc:sldMk cId="3678784078" sldId="281"/>
            <ac:spMk id="2" creationId="{13642BCE-C49B-A5B2-1363-981BCE7D759B}"/>
          </ac:spMkLst>
        </pc:spChg>
        <pc:spChg chg="add mod">
          <ac:chgData name="James Peck" userId="ca08c0f0d6309fc9" providerId="LiveId" clId="{F8D4A4BD-2DD8-413D-87B8-179C9AC4C3B5}" dt="2024-06-08T03:29:09.280" v="6994" actId="20577"/>
          <ac:spMkLst>
            <pc:docMk/>
            <pc:sldMk cId="3678784078" sldId="281"/>
            <ac:spMk id="3" creationId="{598D2E49-FB35-761D-F1E0-D9CF683C4CCE}"/>
          </ac:spMkLst>
        </pc:spChg>
        <pc:picChg chg="mod">
          <ac:chgData name="James Peck" userId="ca08c0f0d6309fc9" providerId="LiveId" clId="{F8D4A4BD-2DD8-413D-87B8-179C9AC4C3B5}" dt="2024-06-08T03:16:47.703" v="6638" actId="1076"/>
          <ac:picMkLst>
            <pc:docMk/>
            <pc:sldMk cId="3678784078" sldId="281"/>
            <ac:picMk id="4" creationId="{76D0E531-D736-BDF0-EFA1-7038466D425C}"/>
          </ac:picMkLst>
        </pc:picChg>
      </pc:sldChg>
      <pc:sldChg chg="addSp modSp new mod">
        <pc:chgData name="James Peck" userId="ca08c0f0d6309fc9" providerId="LiveId" clId="{F8D4A4BD-2DD8-413D-87B8-179C9AC4C3B5}" dt="2024-05-30T04:32:30.985" v="5103" actId="20577"/>
        <pc:sldMkLst>
          <pc:docMk/>
          <pc:sldMk cId="206143633" sldId="282"/>
        </pc:sldMkLst>
        <pc:spChg chg="mod">
          <ac:chgData name="James Peck" userId="ca08c0f0d6309fc9" providerId="LiveId" clId="{F8D4A4BD-2DD8-413D-87B8-179C9AC4C3B5}" dt="2024-05-30T04:32:30.985" v="5103" actId="20577"/>
          <ac:spMkLst>
            <pc:docMk/>
            <pc:sldMk cId="206143633" sldId="282"/>
            <ac:spMk id="2" creationId="{235097B4-5A55-85B7-BC6C-BBBDCC9BEC82}"/>
          </ac:spMkLst>
        </pc:spChg>
        <pc:picChg chg="add mod">
          <ac:chgData name="James Peck" userId="ca08c0f0d6309fc9" providerId="LiveId" clId="{F8D4A4BD-2DD8-413D-87B8-179C9AC4C3B5}" dt="2024-05-30T04:15:28.719" v="4780" actId="1076"/>
          <ac:picMkLst>
            <pc:docMk/>
            <pc:sldMk cId="206143633" sldId="282"/>
            <ac:picMk id="4" creationId="{1613D1C4-BC6C-36C2-952D-88FC42E46954}"/>
          </ac:picMkLst>
        </pc:picChg>
      </pc:sldChg>
      <pc:sldChg chg="addSp modSp new mod">
        <pc:chgData name="James Peck" userId="ca08c0f0d6309fc9" providerId="LiveId" clId="{F8D4A4BD-2DD8-413D-87B8-179C9AC4C3B5}" dt="2024-05-30T05:10:15.080" v="5910" actId="20577"/>
        <pc:sldMkLst>
          <pc:docMk/>
          <pc:sldMk cId="414038215" sldId="283"/>
        </pc:sldMkLst>
        <pc:spChg chg="mod">
          <ac:chgData name="James Peck" userId="ca08c0f0d6309fc9" providerId="LiveId" clId="{F8D4A4BD-2DD8-413D-87B8-179C9AC4C3B5}" dt="2024-05-30T05:10:15.080" v="5910" actId="20577"/>
          <ac:spMkLst>
            <pc:docMk/>
            <pc:sldMk cId="414038215" sldId="283"/>
            <ac:spMk id="2" creationId="{25E6EB15-738A-8024-954C-C78802DDB555}"/>
          </ac:spMkLst>
        </pc:spChg>
        <pc:spChg chg="add mod">
          <ac:chgData name="James Peck" userId="ca08c0f0d6309fc9" providerId="LiveId" clId="{F8D4A4BD-2DD8-413D-87B8-179C9AC4C3B5}" dt="2024-05-30T04:48:25.861" v="5386" actId="313"/>
          <ac:spMkLst>
            <pc:docMk/>
            <pc:sldMk cId="414038215" sldId="283"/>
            <ac:spMk id="5" creationId="{75FB4FDA-5D8D-E468-2118-EEDBE1F3D80F}"/>
          </ac:spMkLst>
        </pc:spChg>
        <pc:picChg chg="add mod">
          <ac:chgData name="James Peck" userId="ca08c0f0d6309fc9" providerId="LiveId" clId="{F8D4A4BD-2DD8-413D-87B8-179C9AC4C3B5}" dt="2024-05-30T04:47:46.230" v="5360" actId="1076"/>
          <ac:picMkLst>
            <pc:docMk/>
            <pc:sldMk cId="414038215" sldId="283"/>
            <ac:picMk id="4" creationId="{CC615782-A624-F4E1-7A3A-3D51DC652ECE}"/>
          </ac:picMkLst>
        </pc:picChg>
      </pc:sldChg>
      <pc:sldChg chg="addSp modSp new mod">
        <pc:chgData name="James Peck" userId="ca08c0f0d6309fc9" providerId="LiveId" clId="{F8D4A4BD-2DD8-413D-87B8-179C9AC4C3B5}" dt="2024-05-30T04:36:24.748" v="5264" actId="14100"/>
        <pc:sldMkLst>
          <pc:docMk/>
          <pc:sldMk cId="3285382033" sldId="284"/>
        </pc:sldMkLst>
        <pc:spChg chg="mod">
          <ac:chgData name="James Peck" userId="ca08c0f0d6309fc9" providerId="LiveId" clId="{F8D4A4BD-2DD8-413D-87B8-179C9AC4C3B5}" dt="2024-05-30T04:33:31.355" v="5156" actId="20577"/>
          <ac:spMkLst>
            <pc:docMk/>
            <pc:sldMk cId="3285382033" sldId="284"/>
            <ac:spMk id="2" creationId="{128B454B-6996-F74C-E062-E92A95D4A208}"/>
          </ac:spMkLst>
        </pc:spChg>
        <pc:spChg chg="add mod">
          <ac:chgData name="James Peck" userId="ca08c0f0d6309fc9" providerId="LiveId" clId="{F8D4A4BD-2DD8-413D-87B8-179C9AC4C3B5}" dt="2024-05-30T04:36:24.748" v="5264" actId="14100"/>
          <ac:spMkLst>
            <pc:docMk/>
            <pc:sldMk cId="3285382033" sldId="284"/>
            <ac:spMk id="5" creationId="{F2910595-47A0-7DAA-0F37-94AC91E8E4BA}"/>
          </ac:spMkLst>
        </pc:spChg>
        <pc:picChg chg="add mod modCrop">
          <ac:chgData name="James Peck" userId="ca08c0f0d6309fc9" providerId="LiveId" clId="{F8D4A4BD-2DD8-413D-87B8-179C9AC4C3B5}" dt="2024-05-30T04:34:19.069" v="5158" actId="14100"/>
          <ac:picMkLst>
            <pc:docMk/>
            <pc:sldMk cId="3285382033" sldId="284"/>
            <ac:picMk id="4" creationId="{69D8238E-C152-38EF-9A82-F0F9553776B9}"/>
          </ac:picMkLst>
        </pc:picChg>
      </pc:sldChg>
      <pc:sldChg chg="addSp modSp new mod">
        <pc:chgData name="James Peck" userId="ca08c0f0d6309fc9" providerId="LiveId" clId="{F8D4A4BD-2DD8-413D-87B8-179C9AC4C3B5}" dt="2024-05-30T05:09:19.042" v="5906" actId="14100"/>
        <pc:sldMkLst>
          <pc:docMk/>
          <pc:sldMk cId="4057988177" sldId="285"/>
        </pc:sldMkLst>
        <pc:spChg chg="mod">
          <ac:chgData name="James Peck" userId="ca08c0f0d6309fc9" providerId="LiveId" clId="{F8D4A4BD-2DD8-413D-87B8-179C9AC4C3B5}" dt="2024-05-30T05:09:19.042" v="5906" actId="14100"/>
          <ac:spMkLst>
            <pc:docMk/>
            <pc:sldMk cId="4057988177" sldId="285"/>
            <ac:spMk id="2" creationId="{5BFC907B-B754-D29F-5261-5F24255A3E7F}"/>
          </ac:spMkLst>
        </pc:spChg>
        <pc:picChg chg="add mod">
          <ac:chgData name="James Peck" userId="ca08c0f0d6309fc9" providerId="LiveId" clId="{F8D4A4BD-2DD8-413D-87B8-179C9AC4C3B5}" dt="2024-05-30T05:09:07.631" v="5905" actId="1076"/>
          <ac:picMkLst>
            <pc:docMk/>
            <pc:sldMk cId="4057988177" sldId="285"/>
            <ac:picMk id="4" creationId="{B63D579B-152F-FF1D-9FAE-211104A8C313}"/>
          </ac:picMkLst>
        </pc:picChg>
        <pc:picChg chg="add mod modCrop">
          <ac:chgData name="James Peck" userId="ca08c0f0d6309fc9" providerId="LiveId" clId="{F8D4A4BD-2DD8-413D-87B8-179C9AC4C3B5}" dt="2024-05-30T05:09:04.553" v="5904" actId="1076"/>
          <ac:picMkLst>
            <pc:docMk/>
            <pc:sldMk cId="4057988177" sldId="285"/>
            <ac:picMk id="6" creationId="{01EF2116-CB19-2501-DC8E-BEB6FBE180F3}"/>
          </ac:picMkLst>
        </pc:picChg>
      </pc:sldChg>
      <pc:sldChg chg="addSp delSp modSp new mod ord">
        <pc:chgData name="James Peck" userId="ca08c0f0d6309fc9" providerId="LiveId" clId="{F8D4A4BD-2DD8-413D-87B8-179C9AC4C3B5}" dt="2024-06-03T19:14:22.176" v="6358" actId="6549"/>
        <pc:sldMkLst>
          <pc:docMk/>
          <pc:sldMk cId="2069406370" sldId="286"/>
        </pc:sldMkLst>
        <pc:spChg chg="mod">
          <ac:chgData name="James Peck" userId="ca08c0f0d6309fc9" providerId="LiveId" clId="{F8D4A4BD-2DD8-413D-87B8-179C9AC4C3B5}" dt="2024-05-30T04:31:40.558" v="5085" actId="20577"/>
          <ac:spMkLst>
            <pc:docMk/>
            <pc:sldMk cId="2069406370" sldId="286"/>
            <ac:spMk id="2" creationId="{B68253D7-5C29-1761-C5A7-179579EB3186}"/>
          </ac:spMkLst>
        </pc:spChg>
        <pc:spChg chg="add del mod">
          <ac:chgData name="James Peck" userId="ca08c0f0d6309fc9" providerId="LiveId" clId="{F8D4A4BD-2DD8-413D-87B8-179C9AC4C3B5}" dt="2024-05-30T04:28:28.221" v="4957" actId="22"/>
          <ac:spMkLst>
            <pc:docMk/>
            <pc:sldMk cId="2069406370" sldId="286"/>
            <ac:spMk id="5" creationId="{43805473-12DE-4C59-5396-CF98CD4DBF3B}"/>
          </ac:spMkLst>
        </pc:spChg>
        <pc:spChg chg="add del mod">
          <ac:chgData name="James Peck" userId="ca08c0f0d6309fc9" providerId="LiveId" clId="{F8D4A4BD-2DD8-413D-87B8-179C9AC4C3B5}" dt="2024-05-30T04:29:43.021" v="4973" actId="22"/>
          <ac:spMkLst>
            <pc:docMk/>
            <pc:sldMk cId="2069406370" sldId="286"/>
            <ac:spMk id="7" creationId="{F65554C6-8CB8-8A8B-26D7-6E674D954A23}"/>
          </ac:spMkLst>
        </pc:spChg>
        <pc:spChg chg="add mod">
          <ac:chgData name="James Peck" userId="ca08c0f0d6309fc9" providerId="LiveId" clId="{F8D4A4BD-2DD8-413D-87B8-179C9AC4C3B5}" dt="2024-06-03T19:14:22.176" v="6358" actId="6549"/>
          <ac:spMkLst>
            <pc:docMk/>
            <pc:sldMk cId="2069406370" sldId="286"/>
            <ac:spMk id="8" creationId="{2594AF68-4E38-F5D7-DF9E-EC2A06514B74}"/>
          </ac:spMkLst>
        </pc:spChg>
        <pc:picChg chg="add mod">
          <ac:chgData name="James Peck" userId="ca08c0f0d6309fc9" providerId="LiveId" clId="{F8D4A4BD-2DD8-413D-87B8-179C9AC4C3B5}" dt="2024-05-30T04:27:32.334" v="4945" actId="1076"/>
          <ac:picMkLst>
            <pc:docMk/>
            <pc:sldMk cId="2069406370" sldId="286"/>
            <ac:picMk id="3" creationId="{BA5ADBBF-5198-E013-63E4-0CC8FFA52A0D}"/>
          </ac:picMkLst>
        </pc:picChg>
      </pc:sldChg>
      <pc:sldChg chg="addSp modSp new mod">
        <pc:chgData name="James Peck" userId="ca08c0f0d6309fc9" providerId="LiveId" clId="{F8D4A4BD-2DD8-413D-87B8-179C9AC4C3B5}" dt="2024-05-30T05:07:13.996" v="5897" actId="27636"/>
        <pc:sldMkLst>
          <pc:docMk/>
          <pc:sldMk cId="2551868437" sldId="287"/>
        </pc:sldMkLst>
        <pc:spChg chg="mod">
          <ac:chgData name="James Peck" userId="ca08c0f0d6309fc9" providerId="LiveId" clId="{F8D4A4BD-2DD8-413D-87B8-179C9AC4C3B5}" dt="2024-05-30T05:07:13.996" v="5897" actId="27636"/>
          <ac:spMkLst>
            <pc:docMk/>
            <pc:sldMk cId="2551868437" sldId="287"/>
            <ac:spMk id="2" creationId="{6AB5036F-1B43-F5B6-814B-5BA582A2C7E3}"/>
          </ac:spMkLst>
        </pc:spChg>
        <pc:picChg chg="add mod">
          <ac:chgData name="James Peck" userId="ca08c0f0d6309fc9" providerId="LiveId" clId="{F8D4A4BD-2DD8-413D-87B8-179C9AC4C3B5}" dt="2024-05-30T04:44:55.072" v="5335" actId="1076"/>
          <ac:picMkLst>
            <pc:docMk/>
            <pc:sldMk cId="2551868437" sldId="287"/>
            <ac:picMk id="4" creationId="{D9239743-0E23-8B26-4E6D-0FB3008CF929}"/>
          </ac:picMkLst>
        </pc:picChg>
      </pc:sldChg>
      <pc:sldChg chg="addSp modSp new mod ord">
        <pc:chgData name="James Peck" userId="ca08c0f0d6309fc9" providerId="LiveId" clId="{F8D4A4BD-2DD8-413D-87B8-179C9AC4C3B5}" dt="2024-06-03T19:14:45.786" v="6373" actId="20577"/>
        <pc:sldMkLst>
          <pc:docMk/>
          <pc:sldMk cId="329262020" sldId="288"/>
        </pc:sldMkLst>
        <pc:spChg chg="mod">
          <ac:chgData name="James Peck" userId="ca08c0f0d6309fc9" providerId="LiveId" clId="{F8D4A4BD-2DD8-413D-87B8-179C9AC4C3B5}" dt="2024-05-30T04:53:46.880" v="5524" actId="14100"/>
          <ac:spMkLst>
            <pc:docMk/>
            <pc:sldMk cId="329262020" sldId="288"/>
            <ac:spMk id="2" creationId="{E7842A23-7192-9474-B2DC-17A3A030D162}"/>
          </ac:spMkLst>
        </pc:spChg>
        <pc:spChg chg="add mod">
          <ac:chgData name="James Peck" userId="ca08c0f0d6309fc9" providerId="LiveId" clId="{F8D4A4BD-2DD8-413D-87B8-179C9AC4C3B5}" dt="2024-05-30T04:56:01.425" v="5533" actId="767"/>
          <ac:spMkLst>
            <pc:docMk/>
            <pc:sldMk cId="329262020" sldId="288"/>
            <ac:spMk id="7" creationId="{9573DACB-AD82-BA5A-B28C-F91C073EA97A}"/>
          </ac:spMkLst>
        </pc:spChg>
        <pc:spChg chg="add mod">
          <ac:chgData name="James Peck" userId="ca08c0f0d6309fc9" providerId="LiveId" clId="{F8D4A4BD-2DD8-413D-87B8-179C9AC4C3B5}" dt="2024-06-03T19:14:45.786" v="6373" actId="20577"/>
          <ac:spMkLst>
            <pc:docMk/>
            <pc:sldMk cId="329262020" sldId="288"/>
            <ac:spMk id="8" creationId="{6B619EC7-7A1A-4F27-C88B-2D0F1D2EB228}"/>
          </ac:spMkLst>
        </pc:spChg>
        <pc:spChg chg="add mod">
          <ac:chgData name="James Peck" userId="ca08c0f0d6309fc9" providerId="LiveId" clId="{F8D4A4BD-2DD8-413D-87B8-179C9AC4C3B5}" dt="2024-05-30T05:05:40.170" v="5831" actId="14100"/>
          <ac:spMkLst>
            <pc:docMk/>
            <pc:sldMk cId="329262020" sldId="288"/>
            <ac:spMk id="9" creationId="{84BF8F67-46E9-237A-3515-95864F54380C}"/>
          </ac:spMkLst>
        </pc:spChg>
        <pc:picChg chg="add mod">
          <ac:chgData name="James Peck" userId="ca08c0f0d6309fc9" providerId="LiveId" clId="{F8D4A4BD-2DD8-413D-87B8-179C9AC4C3B5}" dt="2024-05-30T04:57:22.879" v="5581" actId="1076"/>
          <ac:picMkLst>
            <pc:docMk/>
            <pc:sldMk cId="329262020" sldId="288"/>
            <ac:picMk id="4" creationId="{C32FDC79-7EDD-B8A1-99D7-CC0743714AC4}"/>
          </ac:picMkLst>
        </pc:picChg>
        <pc:picChg chg="add mod">
          <ac:chgData name="James Peck" userId="ca08c0f0d6309fc9" providerId="LiveId" clId="{F8D4A4BD-2DD8-413D-87B8-179C9AC4C3B5}" dt="2024-05-30T04:57:01.015" v="5579" actId="1076"/>
          <ac:picMkLst>
            <pc:docMk/>
            <pc:sldMk cId="329262020" sldId="288"/>
            <ac:picMk id="6" creationId="{3C667EAF-80CB-05B5-DB70-BDBA25529E8C}"/>
          </ac:picMkLst>
        </pc:picChg>
      </pc:sldChg>
      <pc:sldChg chg="addSp modSp new mod">
        <pc:chgData name="James Peck" userId="ca08c0f0d6309fc9" providerId="LiveId" clId="{F8D4A4BD-2DD8-413D-87B8-179C9AC4C3B5}" dt="2024-05-30T21:21:05.189" v="6197" actId="207"/>
        <pc:sldMkLst>
          <pc:docMk/>
          <pc:sldMk cId="258388300" sldId="289"/>
        </pc:sldMkLst>
        <pc:spChg chg="mod">
          <ac:chgData name="James Peck" userId="ca08c0f0d6309fc9" providerId="LiveId" clId="{F8D4A4BD-2DD8-413D-87B8-179C9AC4C3B5}" dt="2024-05-30T21:21:05.189" v="6197" actId="207"/>
          <ac:spMkLst>
            <pc:docMk/>
            <pc:sldMk cId="258388300" sldId="289"/>
            <ac:spMk id="2" creationId="{531CC85C-1073-C90C-A43B-4496CABC3C73}"/>
          </ac:spMkLst>
        </pc:spChg>
        <pc:picChg chg="add mod modCrop">
          <ac:chgData name="James Peck" userId="ca08c0f0d6309fc9" providerId="LiveId" clId="{F8D4A4BD-2DD8-413D-87B8-179C9AC4C3B5}" dt="2024-05-30T05:02:53.499" v="5748" actId="1076"/>
          <ac:picMkLst>
            <pc:docMk/>
            <pc:sldMk cId="258388300" sldId="289"/>
            <ac:picMk id="4" creationId="{18FA3C95-DB17-052B-B068-E6241F276E23}"/>
          </ac:picMkLst>
        </pc:picChg>
      </pc:sldChg>
      <pc:sldChg chg="addSp modSp new mod">
        <pc:chgData name="James Peck" userId="ca08c0f0d6309fc9" providerId="LiveId" clId="{F8D4A4BD-2DD8-413D-87B8-179C9AC4C3B5}" dt="2024-05-30T05:21:55.930" v="5989" actId="1076"/>
        <pc:sldMkLst>
          <pc:docMk/>
          <pc:sldMk cId="1785285725" sldId="290"/>
        </pc:sldMkLst>
        <pc:spChg chg="mod">
          <ac:chgData name="James Peck" userId="ca08c0f0d6309fc9" providerId="LiveId" clId="{F8D4A4BD-2DD8-413D-87B8-179C9AC4C3B5}" dt="2024-05-30T05:16:19.081" v="5937" actId="14100"/>
          <ac:spMkLst>
            <pc:docMk/>
            <pc:sldMk cId="1785285725" sldId="290"/>
            <ac:spMk id="2" creationId="{119A6A6D-12DE-7E71-34A0-3FB555DD0AF8}"/>
          </ac:spMkLst>
        </pc:spChg>
        <pc:picChg chg="add mod">
          <ac:chgData name="James Peck" userId="ca08c0f0d6309fc9" providerId="LiveId" clId="{F8D4A4BD-2DD8-413D-87B8-179C9AC4C3B5}" dt="2024-05-30T05:21:55.930" v="5989" actId="1076"/>
          <ac:picMkLst>
            <pc:docMk/>
            <pc:sldMk cId="1785285725" sldId="290"/>
            <ac:picMk id="4" creationId="{53C8491F-BD7D-0B86-E540-50155478310E}"/>
          </ac:picMkLst>
        </pc:picChg>
      </pc:sldChg>
      <pc:sldChg chg="addSp modSp new mod">
        <pc:chgData name="James Peck" userId="ca08c0f0d6309fc9" providerId="LiveId" clId="{F8D4A4BD-2DD8-413D-87B8-179C9AC4C3B5}" dt="2024-06-03T21:51:14.371" v="6446" actId="14100"/>
        <pc:sldMkLst>
          <pc:docMk/>
          <pc:sldMk cId="1241370504" sldId="291"/>
        </pc:sldMkLst>
        <pc:spChg chg="mod">
          <ac:chgData name="James Peck" userId="ca08c0f0d6309fc9" providerId="LiveId" clId="{F8D4A4BD-2DD8-413D-87B8-179C9AC4C3B5}" dt="2024-06-03T21:49:16.894" v="6433" actId="1076"/>
          <ac:spMkLst>
            <pc:docMk/>
            <pc:sldMk cId="1241370504" sldId="291"/>
            <ac:spMk id="2" creationId="{522ACCB1-C79A-718D-60D6-2E7CE59E1F1A}"/>
          </ac:spMkLst>
        </pc:spChg>
        <pc:picChg chg="add mod modCrop">
          <ac:chgData name="James Peck" userId="ca08c0f0d6309fc9" providerId="LiveId" clId="{F8D4A4BD-2DD8-413D-87B8-179C9AC4C3B5}" dt="2024-06-03T21:51:14.371" v="6446" actId="14100"/>
          <ac:picMkLst>
            <pc:docMk/>
            <pc:sldMk cId="1241370504" sldId="291"/>
            <ac:picMk id="4" creationId="{D1DCF08B-E717-DF2B-D53D-9C6A1E89EA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CC5C3-3E6D-47F8-A45C-D48AB828240F}"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4EB33-A77D-4E4B-AE5F-79B594B56D5B}" type="slidenum">
              <a:rPr lang="en-US" smtClean="0"/>
              <a:t>‹#›</a:t>
            </a:fld>
            <a:endParaRPr lang="en-US"/>
          </a:p>
        </p:txBody>
      </p:sp>
    </p:spTree>
    <p:extLst>
      <p:ext uri="{BB962C8B-B14F-4D97-AF65-F5344CB8AC3E}">
        <p14:creationId xmlns:p14="http://schemas.microsoft.com/office/powerpoint/2010/main" val="248941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B898-5465-762B-4ED0-369CDE3C2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C0101-7318-DDCD-B973-58A9B617D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5B6A4F-52D4-ABBF-E108-CFEC23FD57B1}"/>
              </a:ext>
            </a:extLst>
          </p:cNvPr>
          <p:cNvSpPr>
            <a:spLocks noGrp="1"/>
          </p:cNvSpPr>
          <p:nvPr>
            <p:ph type="dt" sz="half" idx="10"/>
          </p:nvPr>
        </p:nvSpPr>
        <p:spPr/>
        <p:txBody>
          <a:bodyPr/>
          <a:lstStyle/>
          <a:p>
            <a:fld id="{5DBF8397-8C19-43FD-B571-4A8B3C7513EB}" type="datetime1">
              <a:rPr lang="en-US" smtClean="0"/>
              <a:t>6/10/2024</a:t>
            </a:fld>
            <a:endParaRPr lang="en-US"/>
          </a:p>
        </p:txBody>
      </p:sp>
      <p:sp>
        <p:nvSpPr>
          <p:cNvPr id="5" name="Footer Placeholder 4">
            <a:extLst>
              <a:ext uri="{FF2B5EF4-FFF2-40B4-BE49-F238E27FC236}">
                <a16:creationId xmlns:a16="http://schemas.microsoft.com/office/drawing/2014/main" id="{FA3E3886-2C4F-0B2C-21A0-679BF1B73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D5AA0-B714-21C2-8291-644F0F7B2068}"/>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9607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6156-9B7C-1851-AF5A-B94BAB64B2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6F3388-75EC-EFD0-DB65-19E9B1D769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29907-02E2-A728-A5D4-7F571E455CF9}"/>
              </a:ext>
            </a:extLst>
          </p:cNvPr>
          <p:cNvSpPr>
            <a:spLocks noGrp="1"/>
          </p:cNvSpPr>
          <p:nvPr>
            <p:ph type="dt" sz="half" idx="10"/>
          </p:nvPr>
        </p:nvSpPr>
        <p:spPr/>
        <p:txBody>
          <a:bodyPr/>
          <a:lstStyle/>
          <a:p>
            <a:fld id="{3B1C7AF9-9BCD-4952-BBE0-841815715DAF}" type="datetime1">
              <a:rPr lang="en-US" smtClean="0"/>
              <a:t>6/10/2024</a:t>
            </a:fld>
            <a:endParaRPr lang="en-US"/>
          </a:p>
        </p:txBody>
      </p:sp>
      <p:sp>
        <p:nvSpPr>
          <p:cNvPr id="5" name="Footer Placeholder 4">
            <a:extLst>
              <a:ext uri="{FF2B5EF4-FFF2-40B4-BE49-F238E27FC236}">
                <a16:creationId xmlns:a16="http://schemas.microsoft.com/office/drawing/2014/main" id="{E955E942-3CDD-945A-44B0-677844CDB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91A6-058B-8137-A641-FC06F82A5EC7}"/>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16416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8F4DA-4765-041E-FA0C-C7658FF071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FF1003-DF67-3BF9-DFA9-7B5ED158D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E9EEC-FCE5-6265-33E8-9C67D1C059FE}"/>
              </a:ext>
            </a:extLst>
          </p:cNvPr>
          <p:cNvSpPr>
            <a:spLocks noGrp="1"/>
          </p:cNvSpPr>
          <p:nvPr>
            <p:ph type="dt" sz="half" idx="10"/>
          </p:nvPr>
        </p:nvSpPr>
        <p:spPr/>
        <p:txBody>
          <a:bodyPr/>
          <a:lstStyle/>
          <a:p>
            <a:fld id="{FAFCBFCA-311F-4C61-AF26-066F1AFF4A51}" type="datetime1">
              <a:rPr lang="en-US" smtClean="0"/>
              <a:t>6/10/2024</a:t>
            </a:fld>
            <a:endParaRPr lang="en-US"/>
          </a:p>
        </p:txBody>
      </p:sp>
      <p:sp>
        <p:nvSpPr>
          <p:cNvPr id="5" name="Footer Placeholder 4">
            <a:extLst>
              <a:ext uri="{FF2B5EF4-FFF2-40B4-BE49-F238E27FC236}">
                <a16:creationId xmlns:a16="http://schemas.microsoft.com/office/drawing/2014/main" id="{A014F542-D541-0083-0AE8-98A398617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A0D42-C36C-04B9-FD3E-0CFCD1D49595}"/>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95568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F1C7-F844-6F28-BE37-75A46E968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C1EE6-D788-4E0D-D5DD-5AC5110CB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D4ABC-E5A2-CB7D-FCB7-AF63FCFB522F}"/>
              </a:ext>
            </a:extLst>
          </p:cNvPr>
          <p:cNvSpPr>
            <a:spLocks noGrp="1"/>
          </p:cNvSpPr>
          <p:nvPr>
            <p:ph type="dt" sz="half" idx="10"/>
          </p:nvPr>
        </p:nvSpPr>
        <p:spPr/>
        <p:txBody>
          <a:bodyPr/>
          <a:lstStyle/>
          <a:p>
            <a:fld id="{4C2F388C-7E43-4431-8228-2B232CCC167F}" type="datetime1">
              <a:rPr lang="en-US" smtClean="0"/>
              <a:t>6/10/2024</a:t>
            </a:fld>
            <a:endParaRPr lang="en-US"/>
          </a:p>
        </p:txBody>
      </p:sp>
      <p:sp>
        <p:nvSpPr>
          <p:cNvPr id="5" name="Footer Placeholder 4">
            <a:extLst>
              <a:ext uri="{FF2B5EF4-FFF2-40B4-BE49-F238E27FC236}">
                <a16:creationId xmlns:a16="http://schemas.microsoft.com/office/drawing/2014/main" id="{3A9D3F66-5104-06E3-ABC5-B4E6F212C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966F9-3E6A-1A2E-F8D6-7B6414BF30F2}"/>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235905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4694-1681-27C4-9276-59A10DB08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690519-5247-3830-0BE0-ABA3781BD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3253B-381E-6E27-F4C9-46C53B33C36C}"/>
              </a:ext>
            </a:extLst>
          </p:cNvPr>
          <p:cNvSpPr>
            <a:spLocks noGrp="1"/>
          </p:cNvSpPr>
          <p:nvPr>
            <p:ph type="dt" sz="half" idx="10"/>
          </p:nvPr>
        </p:nvSpPr>
        <p:spPr/>
        <p:txBody>
          <a:bodyPr/>
          <a:lstStyle/>
          <a:p>
            <a:fld id="{501F3599-E808-4E9C-81FD-141A88F67858}" type="datetime1">
              <a:rPr lang="en-US" smtClean="0"/>
              <a:t>6/10/2024</a:t>
            </a:fld>
            <a:endParaRPr lang="en-US"/>
          </a:p>
        </p:txBody>
      </p:sp>
      <p:sp>
        <p:nvSpPr>
          <p:cNvPr id="5" name="Footer Placeholder 4">
            <a:extLst>
              <a:ext uri="{FF2B5EF4-FFF2-40B4-BE49-F238E27FC236}">
                <a16:creationId xmlns:a16="http://schemas.microsoft.com/office/drawing/2014/main" id="{8EE37524-93C6-A567-23B8-876C0809A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F4331-1E92-2411-70F9-9C9104967555}"/>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28744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49B8-07EC-8739-66C4-A67A3F453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93A52-DAAE-8DF7-90F6-D5B423CA7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91943-B85F-ACD1-D09E-29858D73C2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13553-D1BC-9C00-3136-F41BE60468D4}"/>
              </a:ext>
            </a:extLst>
          </p:cNvPr>
          <p:cNvSpPr>
            <a:spLocks noGrp="1"/>
          </p:cNvSpPr>
          <p:nvPr>
            <p:ph type="dt" sz="half" idx="10"/>
          </p:nvPr>
        </p:nvSpPr>
        <p:spPr/>
        <p:txBody>
          <a:bodyPr/>
          <a:lstStyle/>
          <a:p>
            <a:fld id="{61F48465-AFFA-4910-84D8-81ABFD6A2616}" type="datetime1">
              <a:rPr lang="en-US" smtClean="0"/>
              <a:t>6/10/2024</a:t>
            </a:fld>
            <a:endParaRPr lang="en-US"/>
          </a:p>
        </p:txBody>
      </p:sp>
      <p:sp>
        <p:nvSpPr>
          <p:cNvPr id="6" name="Footer Placeholder 5">
            <a:extLst>
              <a:ext uri="{FF2B5EF4-FFF2-40B4-BE49-F238E27FC236}">
                <a16:creationId xmlns:a16="http://schemas.microsoft.com/office/drawing/2014/main" id="{F7A2B460-E5A7-C0AE-D40D-FD7938798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A8059-E49D-7F17-6A8F-9D9101361DCD}"/>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215820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7B5D-ABC2-C8FD-6715-7C4F3CB6CD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39C56-DC5A-0C78-DB49-325E86B68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3C313-E0A8-8125-852F-0589FBE50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79845F-D10F-4EC1-5EE5-01981879A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57F839-CAB2-4931-8927-07A20F4E2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26775-107C-1943-E954-75E001E309CA}"/>
              </a:ext>
            </a:extLst>
          </p:cNvPr>
          <p:cNvSpPr>
            <a:spLocks noGrp="1"/>
          </p:cNvSpPr>
          <p:nvPr>
            <p:ph type="dt" sz="half" idx="10"/>
          </p:nvPr>
        </p:nvSpPr>
        <p:spPr/>
        <p:txBody>
          <a:bodyPr/>
          <a:lstStyle/>
          <a:p>
            <a:fld id="{6EA39319-BFC3-4956-A354-5913CA5A0891}" type="datetime1">
              <a:rPr lang="en-US" smtClean="0"/>
              <a:t>6/10/2024</a:t>
            </a:fld>
            <a:endParaRPr lang="en-US"/>
          </a:p>
        </p:txBody>
      </p:sp>
      <p:sp>
        <p:nvSpPr>
          <p:cNvPr id="8" name="Footer Placeholder 7">
            <a:extLst>
              <a:ext uri="{FF2B5EF4-FFF2-40B4-BE49-F238E27FC236}">
                <a16:creationId xmlns:a16="http://schemas.microsoft.com/office/drawing/2014/main" id="{C60AF198-7997-58BE-5C94-E28BA322B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09281E-AC36-7011-DED9-9B0648CFE492}"/>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151017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C394-3370-7289-25B7-2D08B4B1C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14548-DFAE-F92F-2F7A-065E5C59A2A6}"/>
              </a:ext>
            </a:extLst>
          </p:cNvPr>
          <p:cNvSpPr>
            <a:spLocks noGrp="1"/>
          </p:cNvSpPr>
          <p:nvPr>
            <p:ph type="dt" sz="half" idx="10"/>
          </p:nvPr>
        </p:nvSpPr>
        <p:spPr/>
        <p:txBody>
          <a:bodyPr/>
          <a:lstStyle/>
          <a:p>
            <a:fld id="{F2E87762-32BE-41A9-BA92-70639BC6BA08}" type="datetime1">
              <a:rPr lang="en-US" smtClean="0"/>
              <a:t>6/10/2024</a:t>
            </a:fld>
            <a:endParaRPr lang="en-US"/>
          </a:p>
        </p:txBody>
      </p:sp>
      <p:sp>
        <p:nvSpPr>
          <p:cNvPr id="4" name="Footer Placeholder 3">
            <a:extLst>
              <a:ext uri="{FF2B5EF4-FFF2-40B4-BE49-F238E27FC236}">
                <a16:creationId xmlns:a16="http://schemas.microsoft.com/office/drawing/2014/main" id="{3272F471-3B73-C6AD-5FF4-85FDEBDF2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D04514-1543-24B1-E310-A696C8CF8082}"/>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424290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8834C-5AF0-3D9D-E1A0-D63353043551}"/>
              </a:ext>
            </a:extLst>
          </p:cNvPr>
          <p:cNvSpPr>
            <a:spLocks noGrp="1"/>
          </p:cNvSpPr>
          <p:nvPr>
            <p:ph type="dt" sz="half" idx="10"/>
          </p:nvPr>
        </p:nvSpPr>
        <p:spPr/>
        <p:txBody>
          <a:bodyPr/>
          <a:lstStyle/>
          <a:p>
            <a:fld id="{0B39DAD2-1C14-4714-94C6-47B3C31F6411}" type="datetime1">
              <a:rPr lang="en-US" smtClean="0"/>
              <a:t>6/10/2024</a:t>
            </a:fld>
            <a:endParaRPr lang="en-US"/>
          </a:p>
        </p:txBody>
      </p:sp>
      <p:sp>
        <p:nvSpPr>
          <p:cNvPr id="3" name="Footer Placeholder 2">
            <a:extLst>
              <a:ext uri="{FF2B5EF4-FFF2-40B4-BE49-F238E27FC236}">
                <a16:creationId xmlns:a16="http://schemas.microsoft.com/office/drawing/2014/main" id="{07B945EF-71B6-827F-EA60-F1B01FA8E2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8C260A-76AD-AC2F-9580-79FB42D1FA09}"/>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366481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1623-6A37-EBA8-51B8-6A2D51AF9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35C74-4F59-1158-EC03-0FC4C6B91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B6466-087A-C746-D16C-513154F7E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ADEF7-26F9-68CF-95F4-0FE83CC5AA0A}"/>
              </a:ext>
            </a:extLst>
          </p:cNvPr>
          <p:cNvSpPr>
            <a:spLocks noGrp="1"/>
          </p:cNvSpPr>
          <p:nvPr>
            <p:ph type="dt" sz="half" idx="10"/>
          </p:nvPr>
        </p:nvSpPr>
        <p:spPr/>
        <p:txBody>
          <a:bodyPr/>
          <a:lstStyle/>
          <a:p>
            <a:fld id="{E8E35773-99B7-4C29-80CD-00F207FF2A94}" type="datetime1">
              <a:rPr lang="en-US" smtClean="0"/>
              <a:t>6/10/2024</a:t>
            </a:fld>
            <a:endParaRPr lang="en-US"/>
          </a:p>
        </p:txBody>
      </p:sp>
      <p:sp>
        <p:nvSpPr>
          <p:cNvPr id="6" name="Footer Placeholder 5">
            <a:extLst>
              <a:ext uri="{FF2B5EF4-FFF2-40B4-BE49-F238E27FC236}">
                <a16:creationId xmlns:a16="http://schemas.microsoft.com/office/drawing/2014/main" id="{66958E89-432C-87EA-E474-8242D9280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7786C-805F-28D5-2CE9-08114FD02DB6}"/>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37219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FBAD-46B9-A6A9-DA07-7A4FE197A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AEC17-6333-3212-2BAD-CEEC8C1D6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99BB2-968C-AB97-BE60-86BD51208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F6BE7-3ED4-76E1-1B46-4959AA37D802}"/>
              </a:ext>
            </a:extLst>
          </p:cNvPr>
          <p:cNvSpPr>
            <a:spLocks noGrp="1"/>
          </p:cNvSpPr>
          <p:nvPr>
            <p:ph type="dt" sz="half" idx="10"/>
          </p:nvPr>
        </p:nvSpPr>
        <p:spPr/>
        <p:txBody>
          <a:bodyPr/>
          <a:lstStyle/>
          <a:p>
            <a:fld id="{280E0639-B79B-4C17-B865-3524FF38098C}" type="datetime1">
              <a:rPr lang="en-US" smtClean="0"/>
              <a:t>6/10/2024</a:t>
            </a:fld>
            <a:endParaRPr lang="en-US"/>
          </a:p>
        </p:txBody>
      </p:sp>
      <p:sp>
        <p:nvSpPr>
          <p:cNvPr id="6" name="Footer Placeholder 5">
            <a:extLst>
              <a:ext uri="{FF2B5EF4-FFF2-40B4-BE49-F238E27FC236}">
                <a16:creationId xmlns:a16="http://schemas.microsoft.com/office/drawing/2014/main" id="{637BF987-C99C-FF51-420E-573DB1140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F3F66-AE1E-D232-662D-46540EE88965}"/>
              </a:ext>
            </a:extLst>
          </p:cNvPr>
          <p:cNvSpPr>
            <a:spLocks noGrp="1"/>
          </p:cNvSpPr>
          <p:nvPr>
            <p:ph type="sldNum" sz="quarter" idx="12"/>
          </p:nvPr>
        </p:nvSpPr>
        <p:spPr/>
        <p:txBody>
          <a:bodyPr/>
          <a:lstStyle/>
          <a:p>
            <a:fld id="{BEE7CC96-D83B-4A21-9AD7-020254CF22AA}" type="slidenum">
              <a:rPr lang="en-US" smtClean="0"/>
              <a:t>‹#›</a:t>
            </a:fld>
            <a:endParaRPr lang="en-US"/>
          </a:p>
        </p:txBody>
      </p:sp>
    </p:spTree>
    <p:extLst>
      <p:ext uri="{BB962C8B-B14F-4D97-AF65-F5344CB8AC3E}">
        <p14:creationId xmlns:p14="http://schemas.microsoft.com/office/powerpoint/2010/main" val="146285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8FC55-FD38-056E-5CD2-831AEE2DC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5DE2C6-1B63-266F-F14D-8AD4B32CE0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A3F97-9393-DC1A-CFAA-88F9B17F2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CC9F0-E443-4F78-BAB8-FA9ECD68CD53}" type="datetime1">
              <a:rPr lang="en-US" smtClean="0"/>
              <a:t>6/10/2024</a:t>
            </a:fld>
            <a:endParaRPr lang="en-US"/>
          </a:p>
        </p:txBody>
      </p:sp>
      <p:sp>
        <p:nvSpPr>
          <p:cNvPr id="5" name="Footer Placeholder 4">
            <a:extLst>
              <a:ext uri="{FF2B5EF4-FFF2-40B4-BE49-F238E27FC236}">
                <a16:creationId xmlns:a16="http://schemas.microsoft.com/office/drawing/2014/main" id="{D11BDD38-DBCD-07FA-E326-22ECCEAB7D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32A95E-14E6-0A05-87B9-5850BA387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CC96-D83B-4A21-9AD7-020254CF22AA}" type="slidenum">
              <a:rPr lang="en-US" smtClean="0"/>
              <a:t>‹#›</a:t>
            </a:fld>
            <a:endParaRPr lang="en-US"/>
          </a:p>
        </p:txBody>
      </p:sp>
    </p:spTree>
    <p:extLst>
      <p:ext uri="{BB962C8B-B14F-4D97-AF65-F5344CB8AC3E}">
        <p14:creationId xmlns:p14="http://schemas.microsoft.com/office/powerpoint/2010/main" val="385191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AqxYsxxBtIQ"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AB489C-B591-AD58-B058-2855D00AC8F3}"/>
              </a:ext>
            </a:extLst>
          </p:cNvPr>
          <p:cNvSpPr txBox="1"/>
          <p:nvPr/>
        </p:nvSpPr>
        <p:spPr>
          <a:xfrm>
            <a:off x="796413" y="550606"/>
            <a:ext cx="11395587" cy="523220"/>
          </a:xfrm>
          <a:prstGeom prst="rect">
            <a:avLst/>
          </a:prstGeom>
          <a:noFill/>
        </p:spPr>
        <p:txBody>
          <a:bodyPr wrap="square" rtlCol="0">
            <a:spAutoFit/>
          </a:bodyPr>
          <a:lstStyle/>
          <a:p>
            <a:r>
              <a:rPr lang="en-US" sz="2800" b="1" dirty="0"/>
              <a:t>    2d LT John J. K. C. Kim- DOW*                          APRIL 12, 1944</a:t>
            </a:r>
          </a:p>
        </p:txBody>
      </p:sp>
      <p:sp>
        <p:nvSpPr>
          <p:cNvPr id="6" name="TextBox 5">
            <a:extLst>
              <a:ext uri="{FF2B5EF4-FFF2-40B4-BE49-F238E27FC236}">
                <a16:creationId xmlns:a16="http://schemas.microsoft.com/office/drawing/2014/main" id="{376CB36C-1779-886E-606F-61A7C4D6AC48}"/>
              </a:ext>
            </a:extLst>
          </p:cNvPr>
          <p:cNvSpPr txBox="1"/>
          <p:nvPr/>
        </p:nvSpPr>
        <p:spPr>
          <a:xfrm>
            <a:off x="5673214" y="1366684"/>
            <a:ext cx="5804982" cy="954107"/>
          </a:xfrm>
          <a:prstGeom prst="rect">
            <a:avLst/>
          </a:prstGeom>
          <a:noFill/>
        </p:spPr>
        <p:txBody>
          <a:bodyPr wrap="square" rtlCol="0">
            <a:spAutoFit/>
          </a:bodyPr>
          <a:lstStyle/>
          <a:p>
            <a:pPr algn="ctr"/>
            <a:r>
              <a:rPr lang="en-US" sz="2800" b="1" dirty="0"/>
              <a:t>27</a:t>
            </a:r>
            <a:r>
              <a:rPr lang="en-US" sz="2800" b="1" baseline="30000" dirty="0"/>
              <a:t>th</a:t>
            </a:r>
            <a:r>
              <a:rPr lang="en-US" sz="2800" b="1" dirty="0"/>
              <a:t> FS, </a:t>
            </a:r>
            <a:r>
              <a:rPr lang="en-US" sz="2800" b="1"/>
              <a:t>1</a:t>
            </a:r>
            <a:r>
              <a:rPr lang="en-US" sz="2800" b="1" baseline="30000"/>
              <a:t>st</a:t>
            </a:r>
            <a:r>
              <a:rPr lang="en-US" sz="2800" b="1"/>
              <a:t> FG</a:t>
            </a:r>
            <a:endParaRPr lang="en-US" sz="2800" b="1" dirty="0"/>
          </a:p>
          <a:p>
            <a:pPr algn="ctr"/>
            <a:r>
              <a:rPr lang="en-US" sz="2800" b="1" dirty="0"/>
              <a:t> P-38 Lightning Fighter</a:t>
            </a:r>
          </a:p>
        </p:txBody>
      </p:sp>
      <p:sp>
        <p:nvSpPr>
          <p:cNvPr id="7" name="TextBox 6">
            <a:extLst>
              <a:ext uri="{FF2B5EF4-FFF2-40B4-BE49-F238E27FC236}">
                <a16:creationId xmlns:a16="http://schemas.microsoft.com/office/drawing/2014/main" id="{94A2500D-0522-6562-4D5F-D3693A3F11C7}"/>
              </a:ext>
            </a:extLst>
          </p:cNvPr>
          <p:cNvSpPr txBox="1"/>
          <p:nvPr/>
        </p:nvSpPr>
        <p:spPr>
          <a:xfrm>
            <a:off x="3657600" y="27386"/>
            <a:ext cx="4876800" cy="523220"/>
          </a:xfrm>
          <a:prstGeom prst="rect">
            <a:avLst/>
          </a:prstGeom>
          <a:noFill/>
        </p:spPr>
        <p:txBody>
          <a:bodyPr wrap="square" rtlCol="0">
            <a:spAutoFit/>
          </a:bodyPr>
          <a:lstStyle/>
          <a:p>
            <a:pPr algn="ctr"/>
            <a:r>
              <a:rPr lang="en-US" sz="2800" b="1" dirty="0">
                <a:solidFill>
                  <a:srgbClr val="FF0000"/>
                </a:solidFill>
              </a:rPr>
              <a:t>STORY #1A SYNOPSIS</a:t>
            </a:r>
          </a:p>
        </p:txBody>
      </p:sp>
      <p:sp>
        <p:nvSpPr>
          <p:cNvPr id="12" name="TextBox 11">
            <a:extLst>
              <a:ext uri="{FF2B5EF4-FFF2-40B4-BE49-F238E27FC236}">
                <a16:creationId xmlns:a16="http://schemas.microsoft.com/office/drawing/2014/main" id="{AF3DE324-8D54-4D62-89C8-CD82E3E7E327}"/>
              </a:ext>
            </a:extLst>
          </p:cNvPr>
          <p:cNvSpPr txBox="1"/>
          <p:nvPr/>
        </p:nvSpPr>
        <p:spPr>
          <a:xfrm>
            <a:off x="1199536" y="5661063"/>
            <a:ext cx="3903406" cy="646331"/>
          </a:xfrm>
          <a:prstGeom prst="rect">
            <a:avLst/>
          </a:prstGeom>
          <a:noFill/>
        </p:spPr>
        <p:txBody>
          <a:bodyPr wrap="square" rtlCol="0">
            <a:spAutoFit/>
          </a:bodyPr>
          <a:lstStyle/>
          <a:p>
            <a:pPr algn="ctr"/>
            <a:r>
              <a:rPr lang="en-US" dirty="0"/>
              <a:t>Born- Honolulu, Hawaii</a:t>
            </a:r>
            <a:br>
              <a:rPr lang="en-US" dirty="0"/>
            </a:br>
            <a:r>
              <a:rPr lang="en-US" dirty="0"/>
              <a:t>25 Years Old</a:t>
            </a:r>
          </a:p>
        </p:txBody>
      </p:sp>
      <p:sp>
        <p:nvSpPr>
          <p:cNvPr id="17" name="TextBox 16">
            <a:extLst>
              <a:ext uri="{FF2B5EF4-FFF2-40B4-BE49-F238E27FC236}">
                <a16:creationId xmlns:a16="http://schemas.microsoft.com/office/drawing/2014/main" id="{EC3B5B20-E896-F2F7-86B5-B2D75D10CF22}"/>
              </a:ext>
            </a:extLst>
          </p:cNvPr>
          <p:cNvSpPr txBox="1"/>
          <p:nvPr/>
        </p:nvSpPr>
        <p:spPr>
          <a:xfrm>
            <a:off x="5584723" y="2418734"/>
            <a:ext cx="6341806" cy="4524315"/>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dirty="0"/>
              <a:t>Fighter Pilot</a:t>
            </a:r>
            <a:br>
              <a:rPr lang="en-US" dirty="0"/>
            </a:br>
            <a:endParaRPr lang="en-US" dirty="0"/>
          </a:p>
          <a:p>
            <a:pPr marL="285750" indent="-285750">
              <a:buFont typeface="Arial" panose="020B0604020202020204" pitchFamily="34" charset="0"/>
              <a:buChar char="•"/>
            </a:pPr>
            <a:r>
              <a:rPr lang="en-US" dirty="0"/>
              <a:t>Returning from escorting bombers to Bad Voslau, Austria</a:t>
            </a:r>
            <a:br>
              <a:rPr lang="en-US" dirty="0"/>
            </a:br>
            <a:endParaRPr lang="en-US" dirty="0"/>
          </a:p>
          <a:p>
            <a:pPr marL="285750" indent="-285750">
              <a:buFont typeface="Arial" panose="020B0604020202020204" pitchFamily="34" charset="0"/>
              <a:buChar char="•"/>
            </a:pPr>
            <a:r>
              <a:rPr lang="en-US" dirty="0"/>
              <a:t>Forced to land at Vis for fuel &amp; repairs</a:t>
            </a:r>
            <a:br>
              <a:rPr lang="en-US" dirty="0"/>
            </a:br>
            <a:endParaRPr lang="en-US" dirty="0"/>
          </a:p>
          <a:p>
            <a:pPr marL="285750" indent="-285750">
              <a:buFont typeface="Arial" panose="020B0604020202020204" pitchFamily="34" charset="0"/>
              <a:buChar char="•"/>
            </a:pPr>
            <a:r>
              <a:rPr lang="en-US" dirty="0"/>
              <a:t>Upon take-off, engine failed &amp;  had to land</a:t>
            </a:r>
            <a:br>
              <a:rPr lang="en-US" dirty="0"/>
            </a:br>
            <a:endParaRPr lang="en-US" dirty="0"/>
          </a:p>
          <a:p>
            <a:pPr marL="285750" indent="-285750">
              <a:buFont typeface="Arial" panose="020B0604020202020204" pitchFamily="34" charset="0"/>
              <a:buChar char="•"/>
            </a:pPr>
            <a:r>
              <a:rPr lang="en-US" dirty="0"/>
              <a:t>Crashed short of runway, pulled from burning plane</a:t>
            </a:r>
            <a:br>
              <a:rPr lang="en-US" dirty="0"/>
            </a:br>
            <a:endParaRPr lang="en-US" dirty="0"/>
          </a:p>
          <a:p>
            <a:pPr marL="285750" indent="-285750">
              <a:buFont typeface="Arial" panose="020B0604020202020204" pitchFamily="34" charset="0"/>
              <a:buChar char="•"/>
            </a:pPr>
            <a:r>
              <a:rPr lang="en-US" dirty="0"/>
              <a:t>Died two days later on April 14</a:t>
            </a:r>
            <a:r>
              <a:rPr lang="en-US" baseline="30000" dirty="0"/>
              <a:t>th</a:t>
            </a:r>
            <a:r>
              <a:rPr lang="en-US" dirty="0"/>
              <a:t> </a:t>
            </a:r>
            <a:br>
              <a:rPr lang="en-US" dirty="0"/>
            </a:br>
            <a:endParaRPr lang="en-US" dirty="0"/>
          </a:p>
          <a:p>
            <a:pPr marL="285750" indent="-285750">
              <a:buFont typeface="Arial" panose="020B0604020202020204" pitchFamily="34" charset="0"/>
              <a:buChar char="•"/>
            </a:pPr>
            <a:r>
              <a:rPr lang="en-US" dirty="0">
                <a:highlight>
                  <a:srgbClr val="FFFF00"/>
                </a:highlight>
              </a:rPr>
              <a:t>First American airman to die on Vis in WWII</a:t>
            </a:r>
            <a:br>
              <a:rPr lang="en-US" dirty="0"/>
            </a:br>
            <a:endParaRPr lang="en-US" dirty="0"/>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C4CD3E38-970A-D956-6E76-9F6F412DF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609" y="1136793"/>
            <a:ext cx="3153710" cy="4461302"/>
          </a:xfrm>
          <a:prstGeom prst="rect">
            <a:avLst/>
          </a:prstGeom>
        </p:spPr>
      </p:pic>
      <p:sp>
        <p:nvSpPr>
          <p:cNvPr id="2" name="Slide Number Placeholder 1">
            <a:extLst>
              <a:ext uri="{FF2B5EF4-FFF2-40B4-BE49-F238E27FC236}">
                <a16:creationId xmlns:a16="http://schemas.microsoft.com/office/drawing/2014/main" id="{54FF4757-A186-CCA1-9F82-D5746C54CBA9}"/>
              </a:ext>
            </a:extLst>
          </p:cNvPr>
          <p:cNvSpPr>
            <a:spLocks noGrp="1"/>
          </p:cNvSpPr>
          <p:nvPr>
            <p:ph type="sldNum" sz="quarter" idx="12"/>
          </p:nvPr>
        </p:nvSpPr>
        <p:spPr/>
        <p:txBody>
          <a:bodyPr/>
          <a:lstStyle/>
          <a:p>
            <a:fld id="{BEE7CC96-D83B-4A21-9AD7-020254CF22AA}" type="slidenum">
              <a:rPr lang="en-US" smtClean="0"/>
              <a:t>1</a:t>
            </a:fld>
            <a:endParaRPr lang="en-US"/>
          </a:p>
        </p:txBody>
      </p:sp>
      <p:sp>
        <p:nvSpPr>
          <p:cNvPr id="3" name="TextBox 2">
            <a:extLst>
              <a:ext uri="{FF2B5EF4-FFF2-40B4-BE49-F238E27FC236}">
                <a16:creationId xmlns:a16="http://schemas.microsoft.com/office/drawing/2014/main" id="{D71CB7AC-B3BB-79B8-0A03-FBDD7E770278}"/>
              </a:ext>
            </a:extLst>
          </p:cNvPr>
          <p:cNvSpPr txBox="1"/>
          <p:nvPr/>
        </p:nvSpPr>
        <p:spPr>
          <a:xfrm>
            <a:off x="1828800" y="6400800"/>
            <a:ext cx="2445478" cy="276999"/>
          </a:xfrm>
          <a:prstGeom prst="rect">
            <a:avLst/>
          </a:prstGeom>
          <a:noFill/>
        </p:spPr>
        <p:txBody>
          <a:bodyPr wrap="none" rtlCol="0">
            <a:spAutoFit/>
          </a:bodyPr>
          <a:lstStyle/>
          <a:p>
            <a:r>
              <a:rPr lang="en-US" sz="1200" dirty="0"/>
              <a:t>*Died of Wounds Received in Action</a:t>
            </a:r>
          </a:p>
        </p:txBody>
      </p:sp>
    </p:spTree>
    <p:extLst>
      <p:ext uri="{BB962C8B-B14F-4D97-AF65-F5344CB8AC3E}">
        <p14:creationId xmlns:p14="http://schemas.microsoft.com/office/powerpoint/2010/main" val="172576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FA46-0207-94CC-BBA9-22F14740F104}"/>
              </a:ext>
            </a:extLst>
          </p:cNvPr>
          <p:cNvSpPr>
            <a:spLocks noGrp="1"/>
          </p:cNvSpPr>
          <p:nvPr>
            <p:ph type="title"/>
          </p:nvPr>
        </p:nvSpPr>
        <p:spPr>
          <a:xfrm>
            <a:off x="838200" y="365126"/>
            <a:ext cx="10515600" cy="568940"/>
          </a:xfrm>
        </p:spPr>
        <p:txBody>
          <a:bodyPr>
            <a:normAutofit fontScale="90000"/>
          </a:bodyPr>
          <a:lstStyle/>
          <a:p>
            <a:pPr algn="ctr"/>
            <a:r>
              <a:rPr lang="en-US" dirty="0"/>
              <a:t>April 12, 1944</a:t>
            </a:r>
          </a:p>
        </p:txBody>
      </p:sp>
      <p:sp>
        <p:nvSpPr>
          <p:cNvPr id="3" name="Content Placeholder 2">
            <a:extLst>
              <a:ext uri="{FF2B5EF4-FFF2-40B4-BE49-F238E27FC236}">
                <a16:creationId xmlns:a16="http://schemas.microsoft.com/office/drawing/2014/main" id="{070DBC84-9E24-0B43-15AE-D2982D2668C1}"/>
              </a:ext>
            </a:extLst>
          </p:cNvPr>
          <p:cNvSpPr>
            <a:spLocks noGrp="1"/>
          </p:cNvSpPr>
          <p:nvPr>
            <p:ph idx="1"/>
          </p:nvPr>
        </p:nvSpPr>
        <p:spPr>
          <a:xfrm>
            <a:off x="275303" y="1179872"/>
            <a:ext cx="11916697" cy="4997092"/>
          </a:xfrm>
        </p:spPr>
        <p:txBody>
          <a:bodyPr>
            <a:normAutofit lnSpcReduction="10000"/>
          </a:bodyPr>
          <a:lstStyle/>
          <a:p>
            <a:r>
              <a:rPr lang="en-US" sz="2600" dirty="0"/>
              <a:t>Mission to Bad Voslau, Austria, Messerschmitt assembly plant &amp; aerodrome</a:t>
            </a:r>
            <a:br>
              <a:rPr lang="en-US" sz="2600" dirty="0"/>
            </a:br>
            <a:endParaRPr lang="en-US" sz="2600" dirty="0"/>
          </a:p>
          <a:p>
            <a:r>
              <a:rPr lang="en-US" sz="2600" dirty="0"/>
              <a:t>Escorting 140 B-24 bombers</a:t>
            </a:r>
            <a:br>
              <a:rPr lang="en-US" sz="2600" dirty="0"/>
            </a:br>
            <a:endParaRPr lang="en-US" sz="2600" dirty="0"/>
          </a:p>
          <a:p>
            <a:r>
              <a:rPr lang="en-US" sz="2600" dirty="0"/>
              <a:t>Only Kim’s second combat mission- considered an “unusually good” pilot</a:t>
            </a:r>
            <a:br>
              <a:rPr lang="en-US" sz="2600" dirty="0"/>
            </a:br>
            <a:endParaRPr lang="en-US" sz="2600" dirty="0"/>
          </a:p>
          <a:p>
            <a:r>
              <a:rPr lang="en-US" sz="2600" dirty="0"/>
              <a:t>16 P-38 Lightnings from the 27</a:t>
            </a:r>
            <a:r>
              <a:rPr lang="en-US" sz="2600" baseline="30000" dirty="0"/>
              <a:t>th</a:t>
            </a:r>
            <a:r>
              <a:rPr lang="en-US" sz="2600" dirty="0"/>
              <a:t> FS led by 1LT Francis Lawson</a:t>
            </a:r>
            <a:br>
              <a:rPr lang="en-US" sz="2600" dirty="0"/>
            </a:br>
            <a:endParaRPr lang="en-US" sz="2600" dirty="0"/>
          </a:p>
          <a:p>
            <a:r>
              <a:rPr lang="en-US" sz="2600" dirty="0"/>
              <a:t>Successful mission – extensive damage to the plant &amp; aerodrome</a:t>
            </a:r>
            <a:br>
              <a:rPr lang="en-US" sz="2600" dirty="0"/>
            </a:br>
            <a:endParaRPr lang="en-US" sz="2600" dirty="0"/>
          </a:p>
          <a:p>
            <a:r>
              <a:rPr lang="en-US" sz="2600" dirty="0"/>
              <a:t>On return to base, 2d LT Kim forced to land on Vis to refuel</a:t>
            </a:r>
            <a:br>
              <a:rPr lang="en-US" sz="2600" dirty="0"/>
            </a:br>
            <a:endParaRPr lang="en-US" sz="2600" dirty="0"/>
          </a:p>
          <a:p>
            <a:r>
              <a:rPr lang="en-US" sz="2600" dirty="0"/>
              <a:t>Vis airstrip became operational for fighters only a day before</a:t>
            </a:r>
          </a:p>
        </p:txBody>
      </p:sp>
      <p:sp>
        <p:nvSpPr>
          <p:cNvPr id="4" name="Slide Number Placeholder 3">
            <a:extLst>
              <a:ext uri="{FF2B5EF4-FFF2-40B4-BE49-F238E27FC236}">
                <a16:creationId xmlns:a16="http://schemas.microsoft.com/office/drawing/2014/main" id="{12F8EB26-3B8A-53DD-20BD-AC2ECD37B442}"/>
              </a:ext>
            </a:extLst>
          </p:cNvPr>
          <p:cNvSpPr>
            <a:spLocks noGrp="1"/>
          </p:cNvSpPr>
          <p:nvPr>
            <p:ph type="sldNum" sz="quarter" idx="12"/>
          </p:nvPr>
        </p:nvSpPr>
        <p:spPr/>
        <p:txBody>
          <a:bodyPr/>
          <a:lstStyle/>
          <a:p>
            <a:fld id="{BEE7CC96-D83B-4A21-9AD7-020254CF22AA}" type="slidenum">
              <a:rPr lang="en-US" smtClean="0"/>
              <a:t>10</a:t>
            </a:fld>
            <a:endParaRPr lang="en-US"/>
          </a:p>
        </p:txBody>
      </p:sp>
    </p:spTree>
    <p:extLst>
      <p:ext uri="{BB962C8B-B14F-4D97-AF65-F5344CB8AC3E}">
        <p14:creationId xmlns:p14="http://schemas.microsoft.com/office/powerpoint/2010/main" val="219746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8754-002D-E6FC-E536-124F82CCDA3A}"/>
              </a:ext>
            </a:extLst>
          </p:cNvPr>
          <p:cNvSpPr>
            <a:spLocks noGrp="1"/>
          </p:cNvSpPr>
          <p:nvPr>
            <p:ph type="title"/>
          </p:nvPr>
        </p:nvSpPr>
        <p:spPr>
          <a:xfrm>
            <a:off x="838200" y="1"/>
            <a:ext cx="10515600" cy="1002889"/>
          </a:xfrm>
        </p:spPr>
        <p:txBody>
          <a:bodyPr/>
          <a:lstStyle/>
          <a:p>
            <a:pPr algn="ctr"/>
            <a:r>
              <a:rPr lang="en-US" dirty="0"/>
              <a:t>27</a:t>
            </a:r>
            <a:r>
              <a:rPr lang="en-US" baseline="30000" dirty="0"/>
              <a:t>th</a:t>
            </a:r>
            <a:r>
              <a:rPr lang="en-US" dirty="0"/>
              <a:t> FS Mission Report</a:t>
            </a:r>
          </a:p>
        </p:txBody>
      </p:sp>
      <p:pic>
        <p:nvPicPr>
          <p:cNvPr id="4" name="Picture 3">
            <a:extLst>
              <a:ext uri="{FF2B5EF4-FFF2-40B4-BE49-F238E27FC236}">
                <a16:creationId xmlns:a16="http://schemas.microsoft.com/office/drawing/2014/main" id="{ED864A68-42BD-B923-7E69-5B1873B55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889000"/>
            <a:ext cx="9753600" cy="4876800"/>
          </a:xfrm>
          <a:prstGeom prst="rect">
            <a:avLst/>
          </a:prstGeom>
        </p:spPr>
      </p:pic>
      <p:pic>
        <p:nvPicPr>
          <p:cNvPr id="6" name="Picture 5">
            <a:extLst>
              <a:ext uri="{FF2B5EF4-FFF2-40B4-BE49-F238E27FC236}">
                <a16:creationId xmlns:a16="http://schemas.microsoft.com/office/drawing/2014/main" id="{A400983D-62C4-C833-7F6F-8F5CD04D2DA5}"/>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1016000" y="5765800"/>
            <a:ext cx="9753600" cy="899160"/>
          </a:xfrm>
          <a:prstGeom prst="rect">
            <a:avLst/>
          </a:prstGeom>
        </p:spPr>
      </p:pic>
      <p:sp>
        <p:nvSpPr>
          <p:cNvPr id="3" name="Slide Number Placeholder 2">
            <a:extLst>
              <a:ext uri="{FF2B5EF4-FFF2-40B4-BE49-F238E27FC236}">
                <a16:creationId xmlns:a16="http://schemas.microsoft.com/office/drawing/2014/main" id="{3885C551-0AF1-DB02-0FF5-D9116A78D1C7}"/>
              </a:ext>
            </a:extLst>
          </p:cNvPr>
          <p:cNvSpPr>
            <a:spLocks noGrp="1"/>
          </p:cNvSpPr>
          <p:nvPr>
            <p:ph type="sldNum" sz="quarter" idx="12"/>
          </p:nvPr>
        </p:nvSpPr>
        <p:spPr/>
        <p:txBody>
          <a:bodyPr/>
          <a:lstStyle/>
          <a:p>
            <a:fld id="{BEE7CC96-D83B-4A21-9AD7-020254CF22AA}" type="slidenum">
              <a:rPr lang="en-US" smtClean="0"/>
              <a:t>11</a:t>
            </a:fld>
            <a:endParaRPr lang="en-US"/>
          </a:p>
        </p:txBody>
      </p:sp>
    </p:spTree>
    <p:extLst>
      <p:ext uri="{BB962C8B-B14F-4D97-AF65-F5344CB8AC3E}">
        <p14:creationId xmlns:p14="http://schemas.microsoft.com/office/powerpoint/2010/main" val="353040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9453-089B-9630-A3ED-2AD3241958C7}"/>
              </a:ext>
            </a:extLst>
          </p:cNvPr>
          <p:cNvSpPr>
            <a:spLocks noGrp="1"/>
          </p:cNvSpPr>
          <p:nvPr>
            <p:ph type="title"/>
          </p:nvPr>
        </p:nvSpPr>
        <p:spPr>
          <a:xfrm>
            <a:off x="838200" y="365126"/>
            <a:ext cx="10515600" cy="362461"/>
          </a:xfrm>
        </p:spPr>
        <p:txBody>
          <a:bodyPr>
            <a:normAutofit fontScale="90000"/>
          </a:bodyPr>
          <a:lstStyle/>
          <a:p>
            <a:pPr algn="ctr"/>
            <a:r>
              <a:rPr lang="en-US" dirty="0"/>
              <a:t>     “Vis-The Last Hope” page 104</a:t>
            </a:r>
          </a:p>
        </p:txBody>
      </p:sp>
      <p:sp>
        <p:nvSpPr>
          <p:cNvPr id="4" name="TextBox 3">
            <a:extLst>
              <a:ext uri="{FF2B5EF4-FFF2-40B4-BE49-F238E27FC236}">
                <a16:creationId xmlns:a16="http://schemas.microsoft.com/office/drawing/2014/main" id="{A12D9D63-824C-F96E-4971-4005110C0A20}"/>
              </a:ext>
            </a:extLst>
          </p:cNvPr>
          <p:cNvSpPr txBox="1"/>
          <p:nvPr/>
        </p:nvSpPr>
        <p:spPr>
          <a:xfrm>
            <a:off x="147485" y="924232"/>
            <a:ext cx="11828205" cy="6017866"/>
          </a:xfrm>
          <a:prstGeom prst="rect">
            <a:avLst/>
          </a:prstGeom>
          <a:noFill/>
        </p:spPr>
        <p:txBody>
          <a:bodyPr wrap="square">
            <a:spAutoFit/>
          </a:bodyPr>
          <a:lstStyle/>
          <a:p>
            <a:pPr marL="0" marR="0">
              <a:lnSpc>
                <a:spcPct val="107000"/>
              </a:lnSpc>
              <a:spcBef>
                <a:spcPts val="0"/>
              </a:spcBef>
              <a:spcAft>
                <a:spcPts val="600"/>
              </a:spcAft>
            </a:pPr>
            <a:r>
              <a:rPr lang="en-US"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April 12, 1944-</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In a large-scale offensive on industrial targets around Vienna, 172 B-17 Flying Fortresses bombed an aircraft parts factory in the town of Fischamend Markt, 140 B-24 Liberator bombers attacked a Messerschmitt factory in the small town of Bad Voslau, and additional 134 B-24s bombed an aircraft factory in the town of Wiener Neustadt. One B-17 bomber and six B-24s were lost. The bombers were escorted by more than 200 P-38 Lightning and P-47 Thunderbolt fighters whose pilots reported downing 17 German fighters.* </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At 14.30, one P-38 Lightning fighter of the 1st FG 27th FS force landed on Vis’ small strip. It belonged to the group of 10 American aircraft led by 1st Lt. </a:t>
            </a:r>
            <a:r>
              <a:rPr lang="en-US" sz="1800" kern="10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Francis Lawson which </a:t>
            </a:r>
            <a:r>
              <a:rPr lang="en-US"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had escorted B-24 bombers on a bombing mission of an aircraft factory near Bad Voslau in Austria. The fighters were intercepted by only 5 enemy fighters, three of which were Bf-109s with Hungarian markings. No losses were suffered. The perfect bomber formation carried out its mission undisturbed, leaving the aircraft factory and nearby airfield in ruins. Owing to fuel shortage, 2nd Lt. John J.C. Kim (from Honolulu, Hawaii, but of Korean origin) crash landed on the Vis airstrip. </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After refueling he went to takeoff, but immediately on takeoff one engine cut out. The aircraft lost altitude and crashed on the Vis-Komiža road, a couple of meters from an ammunition dump and Partisan positions. An explosion and fire burst out. Seven Partisans were killed and five injured, as well as one British commando. Even though the ammunition kept exploding, a British soldier dragged the burnt pilot (Lt. Kim) clear and he was immediately taken to hospital. Lt. Kim was one of the two pilots of Korean origin in the squadron which he had joined less than two weeks earlier (March 31) and was esteemed as an excellent pilot. It was only his second combat mission.</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Eric Hammel “Air War Europa, Chronology 1942-1945”, Pacifica Press, USA 1994.</a:t>
            </a:r>
          </a:p>
        </p:txBody>
      </p:sp>
      <p:sp>
        <p:nvSpPr>
          <p:cNvPr id="3" name="Slide Number Placeholder 2">
            <a:extLst>
              <a:ext uri="{FF2B5EF4-FFF2-40B4-BE49-F238E27FC236}">
                <a16:creationId xmlns:a16="http://schemas.microsoft.com/office/drawing/2014/main" id="{B1EF5198-FA21-723E-0BF5-06D8B2F8FF86}"/>
              </a:ext>
            </a:extLst>
          </p:cNvPr>
          <p:cNvSpPr>
            <a:spLocks noGrp="1"/>
          </p:cNvSpPr>
          <p:nvPr>
            <p:ph type="sldNum" sz="quarter" idx="12"/>
          </p:nvPr>
        </p:nvSpPr>
        <p:spPr/>
        <p:txBody>
          <a:bodyPr/>
          <a:lstStyle/>
          <a:p>
            <a:fld id="{BEE7CC96-D83B-4A21-9AD7-020254CF22AA}" type="slidenum">
              <a:rPr lang="en-US" smtClean="0"/>
              <a:t>12</a:t>
            </a:fld>
            <a:endParaRPr lang="en-US"/>
          </a:p>
        </p:txBody>
      </p:sp>
    </p:spTree>
    <p:extLst>
      <p:ext uri="{BB962C8B-B14F-4D97-AF65-F5344CB8AC3E}">
        <p14:creationId xmlns:p14="http://schemas.microsoft.com/office/powerpoint/2010/main" val="299495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2BCE-C49B-A5B2-1363-981BCE7D759B}"/>
              </a:ext>
            </a:extLst>
          </p:cNvPr>
          <p:cNvSpPr>
            <a:spLocks noGrp="1"/>
          </p:cNvSpPr>
          <p:nvPr>
            <p:ph type="title"/>
          </p:nvPr>
        </p:nvSpPr>
        <p:spPr>
          <a:xfrm>
            <a:off x="838200" y="120444"/>
            <a:ext cx="10515600" cy="823454"/>
          </a:xfrm>
        </p:spPr>
        <p:txBody>
          <a:bodyPr>
            <a:noAutofit/>
          </a:bodyPr>
          <a:lstStyle/>
          <a:p>
            <a:pPr algn="ctr"/>
            <a:r>
              <a:rPr lang="en-US" sz="2800" dirty="0"/>
              <a:t>P-38 parts recently found by the Croatian Society of Military History (HDVP) at crash site- February 2024</a:t>
            </a:r>
          </a:p>
        </p:txBody>
      </p:sp>
      <p:pic>
        <p:nvPicPr>
          <p:cNvPr id="4" name="Picture 3">
            <a:extLst>
              <a:ext uri="{FF2B5EF4-FFF2-40B4-BE49-F238E27FC236}">
                <a16:creationId xmlns:a16="http://schemas.microsoft.com/office/drawing/2014/main" id="{76D0E531-D736-BDF0-EFA1-7038466D4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78004"/>
            <a:ext cx="7412736" cy="5559552"/>
          </a:xfrm>
          <a:prstGeom prst="rect">
            <a:avLst/>
          </a:prstGeom>
        </p:spPr>
      </p:pic>
      <p:pic>
        <p:nvPicPr>
          <p:cNvPr id="6" name="Picture 5">
            <a:extLst>
              <a:ext uri="{FF2B5EF4-FFF2-40B4-BE49-F238E27FC236}">
                <a16:creationId xmlns:a16="http://schemas.microsoft.com/office/drawing/2014/main" id="{48A8CC0A-CAD9-2BCD-14A5-E7F13B1E8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122" y="1995948"/>
            <a:ext cx="2750820" cy="2133600"/>
          </a:xfrm>
          <a:prstGeom prst="rect">
            <a:avLst/>
          </a:prstGeom>
        </p:spPr>
      </p:pic>
      <p:sp>
        <p:nvSpPr>
          <p:cNvPr id="3" name="TextBox 2">
            <a:extLst>
              <a:ext uri="{FF2B5EF4-FFF2-40B4-BE49-F238E27FC236}">
                <a16:creationId xmlns:a16="http://schemas.microsoft.com/office/drawing/2014/main" id="{598D2E49-FB35-761D-F1E0-D9CF683C4CCE}"/>
              </a:ext>
            </a:extLst>
          </p:cNvPr>
          <p:cNvSpPr txBox="1"/>
          <p:nvPr/>
        </p:nvSpPr>
        <p:spPr>
          <a:xfrm>
            <a:off x="8534401" y="4480560"/>
            <a:ext cx="3657599" cy="3108543"/>
          </a:xfrm>
          <a:prstGeom prst="rect">
            <a:avLst/>
          </a:prstGeom>
          <a:noFill/>
        </p:spPr>
        <p:txBody>
          <a:bodyPr wrap="square" rtlCol="0">
            <a:spAutoFit/>
          </a:bodyPr>
          <a:lstStyle/>
          <a:p>
            <a:r>
              <a:rPr lang="en-US" sz="1400" dirty="0"/>
              <a:t>Parts found include hundreds of small pieces of</a:t>
            </a:r>
          </a:p>
          <a:p>
            <a:r>
              <a:rPr lang="en-US" sz="1400" dirty="0"/>
              <a:t>broken, melted aluminum, plexiglass, stainless steel, bushings etc. including 3 pieces that un-</a:t>
            </a:r>
          </a:p>
          <a:p>
            <a:r>
              <a:rPr lang="en-US" sz="1400" dirty="0"/>
              <a:t>doubtedly are from that type of aircraft.</a:t>
            </a:r>
          </a:p>
          <a:p>
            <a:endParaRPr lang="en-US" sz="1400" dirty="0"/>
          </a:p>
          <a:p>
            <a:r>
              <a:rPr lang="en-US" sz="1400" dirty="0"/>
              <a:t>Only one aircraft crashed there per “Vis-the Last Hope” </a:t>
            </a:r>
          </a:p>
          <a:p>
            <a:endParaRPr lang="en-US" sz="1400" dirty="0"/>
          </a:p>
          <a:p>
            <a:r>
              <a:rPr lang="en-US" sz="1400" dirty="0"/>
              <a:t>The part above is the P-38 coolant temperature control valve found. </a:t>
            </a:r>
          </a:p>
          <a:p>
            <a:endParaRPr lang="en-US" sz="1400" dirty="0"/>
          </a:p>
          <a:p>
            <a:endParaRPr lang="en-US" sz="1400" dirty="0"/>
          </a:p>
          <a:p>
            <a:endParaRPr lang="en-US" sz="1400" dirty="0"/>
          </a:p>
          <a:p>
            <a:endParaRPr lang="en-US" sz="1400" dirty="0"/>
          </a:p>
        </p:txBody>
      </p:sp>
      <p:sp>
        <p:nvSpPr>
          <p:cNvPr id="5" name="Slide Number Placeholder 4">
            <a:extLst>
              <a:ext uri="{FF2B5EF4-FFF2-40B4-BE49-F238E27FC236}">
                <a16:creationId xmlns:a16="http://schemas.microsoft.com/office/drawing/2014/main" id="{B431ED23-88B4-AB05-6950-780719F8573B}"/>
              </a:ext>
            </a:extLst>
          </p:cNvPr>
          <p:cNvSpPr>
            <a:spLocks noGrp="1"/>
          </p:cNvSpPr>
          <p:nvPr>
            <p:ph type="sldNum" sz="quarter" idx="12"/>
          </p:nvPr>
        </p:nvSpPr>
        <p:spPr/>
        <p:txBody>
          <a:bodyPr/>
          <a:lstStyle/>
          <a:p>
            <a:fld id="{BEE7CC96-D83B-4A21-9AD7-020254CF22AA}" type="slidenum">
              <a:rPr lang="en-US" smtClean="0"/>
              <a:t>13</a:t>
            </a:fld>
            <a:endParaRPr lang="en-US"/>
          </a:p>
        </p:txBody>
      </p:sp>
    </p:spTree>
    <p:extLst>
      <p:ext uri="{BB962C8B-B14F-4D97-AF65-F5344CB8AC3E}">
        <p14:creationId xmlns:p14="http://schemas.microsoft.com/office/powerpoint/2010/main" val="367878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C276-9E83-1C53-8B9F-995B6AB8C14B}"/>
              </a:ext>
            </a:extLst>
          </p:cNvPr>
          <p:cNvSpPr>
            <a:spLocks noGrp="1"/>
          </p:cNvSpPr>
          <p:nvPr>
            <p:ph type="title"/>
          </p:nvPr>
        </p:nvSpPr>
        <p:spPr/>
        <p:txBody>
          <a:bodyPr/>
          <a:lstStyle/>
          <a:p>
            <a:pPr algn="ctr"/>
            <a:r>
              <a:rPr lang="en-US" dirty="0"/>
              <a:t>Death of 2d LT Kim</a:t>
            </a:r>
          </a:p>
        </p:txBody>
      </p:sp>
      <p:sp>
        <p:nvSpPr>
          <p:cNvPr id="3" name="Content Placeholder 2">
            <a:extLst>
              <a:ext uri="{FF2B5EF4-FFF2-40B4-BE49-F238E27FC236}">
                <a16:creationId xmlns:a16="http://schemas.microsoft.com/office/drawing/2014/main" id="{5CC03730-B555-55E4-57DA-E41769C83BF3}"/>
              </a:ext>
            </a:extLst>
          </p:cNvPr>
          <p:cNvSpPr>
            <a:spLocks noGrp="1"/>
          </p:cNvSpPr>
          <p:nvPr>
            <p:ph idx="1"/>
          </p:nvPr>
        </p:nvSpPr>
        <p:spPr>
          <a:xfrm>
            <a:off x="838198" y="2438400"/>
            <a:ext cx="10223091" cy="3738562"/>
          </a:xfrm>
        </p:spPr>
        <p:txBody>
          <a:bodyPr>
            <a:normAutofit fontScale="92500"/>
          </a:bodyPr>
          <a:lstStyle/>
          <a:p>
            <a:r>
              <a:rPr lang="en-US" dirty="0"/>
              <a:t>Treated by British Major Dr. James Rickett at Podhumlje Hospital on Vis</a:t>
            </a:r>
            <a:br>
              <a:rPr lang="en-US" dirty="0"/>
            </a:br>
            <a:endParaRPr lang="en-US" dirty="0"/>
          </a:p>
          <a:p>
            <a:r>
              <a:rPr lang="en-US" dirty="0"/>
              <a:t>The field hospital was in the converted house of a priest</a:t>
            </a:r>
            <a:br>
              <a:rPr lang="en-US" dirty="0"/>
            </a:br>
            <a:endParaRPr lang="en-US" dirty="0"/>
          </a:p>
          <a:p>
            <a:r>
              <a:rPr lang="en-US" dirty="0"/>
              <a:t>He died of his injuries there 2 days later on  April 14</a:t>
            </a:r>
            <a:r>
              <a:rPr lang="en-US" baseline="30000" dirty="0"/>
              <a:t>th</a:t>
            </a:r>
            <a:r>
              <a:rPr lang="en-US" dirty="0"/>
              <a:t> </a:t>
            </a:r>
            <a:br>
              <a:rPr lang="en-US" dirty="0"/>
            </a:br>
            <a:endParaRPr lang="en-US" dirty="0"/>
          </a:p>
          <a:p>
            <a:r>
              <a:rPr lang="en-US" dirty="0"/>
              <a:t>He was 25 years old</a:t>
            </a:r>
            <a:br>
              <a:rPr lang="en-US" dirty="0"/>
            </a:b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94E65DD8-3E48-C403-7BCE-AA51BE2B1A91}"/>
              </a:ext>
            </a:extLst>
          </p:cNvPr>
          <p:cNvSpPr>
            <a:spLocks noGrp="1"/>
          </p:cNvSpPr>
          <p:nvPr>
            <p:ph type="sldNum" sz="quarter" idx="12"/>
          </p:nvPr>
        </p:nvSpPr>
        <p:spPr/>
        <p:txBody>
          <a:bodyPr/>
          <a:lstStyle/>
          <a:p>
            <a:fld id="{BEE7CC96-D83B-4A21-9AD7-020254CF22AA}" type="slidenum">
              <a:rPr lang="en-US" smtClean="0"/>
              <a:t>14</a:t>
            </a:fld>
            <a:endParaRPr lang="en-US"/>
          </a:p>
        </p:txBody>
      </p:sp>
    </p:spTree>
    <p:extLst>
      <p:ext uri="{BB962C8B-B14F-4D97-AF65-F5344CB8AC3E}">
        <p14:creationId xmlns:p14="http://schemas.microsoft.com/office/powerpoint/2010/main" val="287024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62FF-EA7A-2121-C324-2CE9B476C161}"/>
              </a:ext>
            </a:extLst>
          </p:cNvPr>
          <p:cNvSpPr>
            <a:spLocks noGrp="1"/>
          </p:cNvSpPr>
          <p:nvPr>
            <p:ph type="title"/>
          </p:nvPr>
        </p:nvSpPr>
        <p:spPr/>
        <p:txBody>
          <a:bodyPr/>
          <a:lstStyle/>
          <a:p>
            <a:pPr algn="ctr"/>
            <a:r>
              <a:rPr lang="en-US" dirty="0"/>
              <a:t>11 Partisans killed on that fateful day</a:t>
            </a:r>
          </a:p>
        </p:txBody>
      </p:sp>
      <p:sp>
        <p:nvSpPr>
          <p:cNvPr id="3" name="Content Placeholder 2">
            <a:extLst>
              <a:ext uri="{FF2B5EF4-FFF2-40B4-BE49-F238E27FC236}">
                <a16:creationId xmlns:a16="http://schemas.microsoft.com/office/drawing/2014/main" id="{CE4566A3-A56F-F323-E429-AF845B5BB0CD}"/>
              </a:ext>
            </a:extLst>
          </p:cNvPr>
          <p:cNvSpPr>
            <a:spLocks noGrp="1"/>
          </p:cNvSpPr>
          <p:nvPr>
            <p:ph idx="1"/>
          </p:nvPr>
        </p:nvSpPr>
        <p:spPr/>
        <p:txBody>
          <a:bodyPr/>
          <a:lstStyle/>
          <a:p>
            <a:r>
              <a:rPr lang="en-US" dirty="0"/>
              <a:t>The Mission Report is accurate: 8 Partisans were initially killed, but no RAF soldiers</a:t>
            </a:r>
            <a:br>
              <a:rPr lang="en-US" dirty="0"/>
            </a:br>
            <a:endParaRPr lang="en-US" dirty="0"/>
          </a:p>
          <a:p>
            <a:r>
              <a:rPr lang="en-US" dirty="0"/>
              <a:t>20 Partisans were injured- 3 died later</a:t>
            </a:r>
            <a:br>
              <a:rPr lang="en-US" dirty="0"/>
            </a:br>
            <a:endParaRPr lang="en-US" dirty="0"/>
          </a:p>
          <a:p>
            <a:r>
              <a:rPr lang="en-US" dirty="0"/>
              <a:t>The names of the deceased Partisans are shown on the next page</a:t>
            </a:r>
            <a:br>
              <a:rPr lang="en-US" dirty="0"/>
            </a:br>
            <a:endParaRPr lang="en-US" dirty="0"/>
          </a:p>
          <a:p>
            <a:r>
              <a:rPr lang="en-US" dirty="0"/>
              <a:t>The name of the RAF corporal who pulled Kim from the burning plane is not known</a:t>
            </a:r>
          </a:p>
        </p:txBody>
      </p:sp>
      <p:sp>
        <p:nvSpPr>
          <p:cNvPr id="4" name="Slide Number Placeholder 3">
            <a:extLst>
              <a:ext uri="{FF2B5EF4-FFF2-40B4-BE49-F238E27FC236}">
                <a16:creationId xmlns:a16="http://schemas.microsoft.com/office/drawing/2014/main" id="{E076B759-EE73-D9FE-FB2C-1116D45A1CD5}"/>
              </a:ext>
            </a:extLst>
          </p:cNvPr>
          <p:cNvSpPr>
            <a:spLocks noGrp="1"/>
          </p:cNvSpPr>
          <p:nvPr>
            <p:ph type="sldNum" sz="quarter" idx="12"/>
          </p:nvPr>
        </p:nvSpPr>
        <p:spPr/>
        <p:txBody>
          <a:bodyPr/>
          <a:lstStyle/>
          <a:p>
            <a:fld id="{BEE7CC96-D83B-4A21-9AD7-020254CF22AA}" type="slidenum">
              <a:rPr lang="en-US" smtClean="0"/>
              <a:t>15</a:t>
            </a:fld>
            <a:endParaRPr lang="en-US"/>
          </a:p>
        </p:txBody>
      </p:sp>
    </p:spTree>
    <p:extLst>
      <p:ext uri="{BB962C8B-B14F-4D97-AF65-F5344CB8AC3E}">
        <p14:creationId xmlns:p14="http://schemas.microsoft.com/office/powerpoint/2010/main" val="326884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40E9-B1A2-3885-7D5C-55C6E5258320}"/>
              </a:ext>
            </a:extLst>
          </p:cNvPr>
          <p:cNvSpPr>
            <a:spLocks noGrp="1"/>
          </p:cNvSpPr>
          <p:nvPr>
            <p:ph type="title"/>
          </p:nvPr>
        </p:nvSpPr>
        <p:spPr/>
        <p:txBody>
          <a:bodyPr>
            <a:normAutofit/>
          </a:bodyPr>
          <a:lstStyle/>
          <a:p>
            <a:pPr algn="ctr"/>
            <a:r>
              <a:rPr lang="en-US" dirty="0"/>
              <a:t>Partisan casualties of the April 12</a:t>
            </a:r>
            <a:r>
              <a:rPr lang="en-US" baseline="30000" dirty="0"/>
              <a:t>th</a:t>
            </a:r>
            <a:r>
              <a:rPr lang="en-US" dirty="0"/>
              <a:t> crash</a:t>
            </a:r>
            <a:br>
              <a:rPr lang="en-US" dirty="0"/>
            </a:br>
            <a:r>
              <a:rPr lang="en-US" dirty="0"/>
              <a:t>Rest in Peace</a:t>
            </a:r>
          </a:p>
        </p:txBody>
      </p:sp>
      <p:sp>
        <p:nvSpPr>
          <p:cNvPr id="5" name="TextBox 4">
            <a:extLst>
              <a:ext uri="{FF2B5EF4-FFF2-40B4-BE49-F238E27FC236}">
                <a16:creationId xmlns:a16="http://schemas.microsoft.com/office/drawing/2014/main" id="{27F5763D-E031-76D8-CCCF-E9ABE970359C}"/>
              </a:ext>
            </a:extLst>
          </p:cNvPr>
          <p:cNvSpPr txBox="1"/>
          <p:nvPr/>
        </p:nvSpPr>
        <p:spPr>
          <a:xfrm>
            <a:off x="1494503" y="1690688"/>
            <a:ext cx="9193162" cy="5078313"/>
          </a:xfrm>
          <a:prstGeom prst="rect">
            <a:avLst/>
          </a:prstGeom>
          <a:noFill/>
        </p:spPr>
        <p:txBody>
          <a:bodyPr wrap="square">
            <a:spAutoFit/>
          </a:bodyPr>
          <a:lstStyle/>
          <a:p>
            <a:pPr algn="l"/>
            <a:r>
              <a:rPr lang="en-US" b="0" i="0" dirty="0">
                <a:solidFill>
                  <a:srgbClr val="050505"/>
                </a:solidFill>
                <a:effectLst/>
                <a:highlight>
                  <a:srgbClr val="F0F2F5"/>
                </a:highlight>
                <a:latin typeface="inherit"/>
              </a:rPr>
              <a:t>Members of the 1st Dalmatian Brigade, most 2nd Battalion:</a:t>
            </a:r>
          </a:p>
          <a:p>
            <a:pPr algn="l"/>
            <a:endParaRPr lang="en-US" b="0" i="0" dirty="0">
              <a:solidFill>
                <a:srgbClr val="050505"/>
              </a:solidFill>
              <a:effectLst/>
              <a:highlight>
                <a:srgbClr val="F0F2F5"/>
              </a:highlight>
              <a:latin typeface="inherit"/>
            </a:endParaRPr>
          </a:p>
          <a:p>
            <a:pPr algn="l"/>
            <a:r>
              <a:rPr lang="en-US" b="0" i="0" dirty="0">
                <a:solidFill>
                  <a:srgbClr val="050505"/>
                </a:solidFill>
                <a:effectLst/>
                <a:highlight>
                  <a:srgbClr val="F0F2F5"/>
                </a:highlight>
                <a:latin typeface="inherit"/>
              </a:rPr>
              <a:t>1. Bohorović Petar, age 44, born in Kaštela - Split,</a:t>
            </a:r>
          </a:p>
          <a:p>
            <a:pPr algn="l"/>
            <a:r>
              <a:rPr lang="en-US" b="0" i="0" dirty="0">
                <a:solidFill>
                  <a:srgbClr val="050505"/>
                </a:solidFill>
                <a:effectLst/>
                <a:highlight>
                  <a:srgbClr val="F0F2F5"/>
                </a:highlight>
                <a:latin typeface="inherit"/>
              </a:rPr>
              <a:t>2. Bukurović Petar, born in Knin,</a:t>
            </a:r>
          </a:p>
          <a:p>
            <a:pPr algn="l"/>
            <a:r>
              <a:rPr lang="en-US" b="0" i="0" dirty="0">
                <a:solidFill>
                  <a:srgbClr val="050505"/>
                </a:solidFill>
                <a:effectLst/>
                <a:highlight>
                  <a:srgbClr val="F0F2F5"/>
                </a:highlight>
                <a:latin typeface="inherit"/>
              </a:rPr>
              <a:t>3. Cular M. Niko. age 31, 1913. born in Danilo – Kraljica - Šibenik</a:t>
            </a:r>
          </a:p>
          <a:p>
            <a:pPr algn="l"/>
            <a:r>
              <a:rPr lang="en-US" b="0" i="0" dirty="0">
                <a:solidFill>
                  <a:srgbClr val="050505"/>
                </a:solidFill>
                <a:effectLst/>
                <a:highlight>
                  <a:srgbClr val="F0F2F5"/>
                </a:highlight>
                <a:latin typeface="inherit"/>
              </a:rPr>
              <a:t>4. Grgantov I. Spiro, age 32, born in Kaštel Lukšić — Split</a:t>
            </a:r>
          </a:p>
          <a:p>
            <a:pPr algn="l"/>
            <a:r>
              <a:rPr lang="en-US" b="0" i="0" dirty="0">
                <a:solidFill>
                  <a:srgbClr val="050505"/>
                </a:solidFill>
                <a:effectLst/>
                <a:highlight>
                  <a:srgbClr val="F0F2F5"/>
                </a:highlight>
                <a:latin typeface="inherit"/>
              </a:rPr>
              <a:t>5. Grigori Pelajnog — Alpolzijev, born in Armenia- USSR</a:t>
            </a:r>
          </a:p>
          <a:p>
            <a:pPr algn="l"/>
            <a:r>
              <a:rPr lang="en-US" b="0" i="0" dirty="0">
                <a:solidFill>
                  <a:srgbClr val="050505"/>
                </a:solidFill>
                <a:effectLst/>
                <a:highlight>
                  <a:srgbClr val="F0F2F5"/>
                </a:highlight>
                <a:latin typeface="inherit"/>
              </a:rPr>
              <a:t>6. Jukić A. Ivan, age 29, born in Kaštel Štafilić -Split</a:t>
            </a:r>
          </a:p>
          <a:p>
            <a:pPr algn="l"/>
            <a:r>
              <a:rPr lang="en-US" b="0" i="0" dirty="0">
                <a:solidFill>
                  <a:srgbClr val="050505"/>
                </a:solidFill>
                <a:effectLst/>
                <a:highlight>
                  <a:srgbClr val="F0F2F5"/>
                </a:highlight>
                <a:latin typeface="inherit"/>
              </a:rPr>
              <a:t>7. Kalebić M. Slavko age 34, born on island Šolta,</a:t>
            </a:r>
          </a:p>
          <a:p>
            <a:pPr algn="l"/>
            <a:r>
              <a:rPr lang="en-US" b="0" i="0" dirty="0">
                <a:solidFill>
                  <a:srgbClr val="050505"/>
                </a:solidFill>
                <a:effectLst/>
                <a:highlight>
                  <a:srgbClr val="F0F2F5"/>
                </a:highlight>
                <a:latin typeface="inherit"/>
              </a:rPr>
              <a:t>8. Klarić P. Vinko, born in Draga Voda —island Brač</a:t>
            </a:r>
          </a:p>
          <a:p>
            <a:pPr algn="l"/>
            <a:r>
              <a:rPr lang="en-US" b="0" i="0" dirty="0">
                <a:solidFill>
                  <a:srgbClr val="050505"/>
                </a:solidFill>
                <a:effectLst/>
                <a:highlight>
                  <a:srgbClr val="F0F2F5"/>
                </a:highlight>
                <a:latin typeface="inherit"/>
              </a:rPr>
              <a:t>9. Kokeza L. Ivan, age, born in Ogorje — Split,</a:t>
            </a:r>
          </a:p>
          <a:p>
            <a:pPr algn="l"/>
            <a:r>
              <a:rPr lang="en-US" b="0" i="0" dirty="0">
                <a:solidFill>
                  <a:srgbClr val="050505"/>
                </a:solidFill>
                <a:effectLst/>
                <a:highlight>
                  <a:srgbClr val="F0F2F5"/>
                </a:highlight>
                <a:latin typeface="inherit"/>
              </a:rPr>
              <a:t>10. Mladìneo P. Pavao, age 20, born in Borovik-island Vis</a:t>
            </a:r>
          </a:p>
          <a:p>
            <a:pPr algn="l"/>
            <a:r>
              <a:rPr lang="en-US" b="0" i="0" dirty="0">
                <a:solidFill>
                  <a:srgbClr val="050505"/>
                </a:solidFill>
                <a:effectLst/>
                <a:highlight>
                  <a:srgbClr val="F0F2F5"/>
                </a:highlight>
                <a:latin typeface="inherit"/>
              </a:rPr>
              <a:t>11. Skorić I. Ivan, age 37, born in Primošten – Šibenik</a:t>
            </a:r>
          </a:p>
          <a:p>
            <a:pPr algn="l"/>
            <a:endParaRPr lang="en-US" b="0" i="0" dirty="0">
              <a:solidFill>
                <a:srgbClr val="050505"/>
              </a:solidFill>
              <a:effectLst/>
              <a:highlight>
                <a:srgbClr val="F0F2F5"/>
              </a:highlight>
              <a:latin typeface="inherit"/>
            </a:endParaRPr>
          </a:p>
          <a:p>
            <a:pPr algn="l"/>
            <a:r>
              <a:rPr lang="en-US" dirty="0">
                <a:solidFill>
                  <a:srgbClr val="050505"/>
                </a:solidFill>
                <a:highlight>
                  <a:srgbClr val="F0F2F5"/>
                </a:highlight>
                <a:latin typeface="inherit"/>
              </a:rPr>
              <a:t>Note: A</a:t>
            </a:r>
            <a:r>
              <a:rPr lang="en-US" b="0" i="0" dirty="0">
                <a:solidFill>
                  <a:srgbClr val="050505"/>
                </a:solidFill>
                <a:effectLst/>
                <a:highlight>
                  <a:srgbClr val="F0F2F5"/>
                </a:highlight>
                <a:latin typeface="inherit"/>
              </a:rPr>
              <a:t>n elderly resident of Višan told </a:t>
            </a:r>
            <a:r>
              <a:rPr lang="en-US" dirty="0">
                <a:solidFill>
                  <a:srgbClr val="050505"/>
                </a:solidFill>
                <a:highlight>
                  <a:srgbClr val="F0F2F5"/>
                </a:highlight>
                <a:latin typeface="inherit"/>
              </a:rPr>
              <a:t>Velimir Mratinic</a:t>
            </a:r>
            <a:r>
              <a:rPr lang="en-US" b="0" i="0" dirty="0">
                <a:solidFill>
                  <a:srgbClr val="050505"/>
                </a:solidFill>
                <a:effectLst/>
                <a:highlight>
                  <a:srgbClr val="F0F2F5"/>
                </a:highlight>
                <a:latin typeface="inherit"/>
              </a:rPr>
              <a:t> that at least two partisans saved themselves by throwing themselves into a 7-foot deep ditch. One of them was his father Ivan Cvitanović and his comrade called “Mote Mecak” Also, the owner of the neighboring vineyard</a:t>
            </a:r>
            <a:br>
              <a:rPr lang="en-US" b="0" i="0" dirty="0">
                <a:solidFill>
                  <a:srgbClr val="050505"/>
                </a:solidFill>
                <a:effectLst/>
                <a:highlight>
                  <a:srgbClr val="F0F2F5"/>
                </a:highlight>
                <a:latin typeface="inherit"/>
              </a:rPr>
            </a:br>
            <a:r>
              <a:rPr lang="en-US" b="0" i="0" dirty="0">
                <a:solidFill>
                  <a:srgbClr val="050505"/>
                </a:solidFill>
                <a:effectLst/>
                <a:highlight>
                  <a:srgbClr val="F0F2F5"/>
                </a:highlight>
                <a:latin typeface="inherit"/>
              </a:rPr>
              <a:t>Ivan Murušić testified in 2015 that a piece of landing gear was sticking out of the ground</a:t>
            </a:r>
          </a:p>
        </p:txBody>
      </p:sp>
      <p:sp>
        <p:nvSpPr>
          <p:cNvPr id="3" name="Slide Number Placeholder 2">
            <a:extLst>
              <a:ext uri="{FF2B5EF4-FFF2-40B4-BE49-F238E27FC236}">
                <a16:creationId xmlns:a16="http://schemas.microsoft.com/office/drawing/2014/main" id="{C84CDEBF-62A5-12F6-0556-7C0FB450ADFA}"/>
              </a:ext>
            </a:extLst>
          </p:cNvPr>
          <p:cNvSpPr>
            <a:spLocks noGrp="1"/>
          </p:cNvSpPr>
          <p:nvPr>
            <p:ph type="sldNum" sz="quarter" idx="12"/>
          </p:nvPr>
        </p:nvSpPr>
        <p:spPr/>
        <p:txBody>
          <a:bodyPr/>
          <a:lstStyle/>
          <a:p>
            <a:fld id="{BEE7CC96-D83B-4A21-9AD7-020254CF22AA}" type="slidenum">
              <a:rPr lang="en-US" smtClean="0"/>
              <a:t>16</a:t>
            </a:fld>
            <a:endParaRPr lang="en-US"/>
          </a:p>
        </p:txBody>
      </p:sp>
    </p:spTree>
    <p:extLst>
      <p:ext uri="{BB962C8B-B14F-4D97-AF65-F5344CB8AC3E}">
        <p14:creationId xmlns:p14="http://schemas.microsoft.com/office/powerpoint/2010/main" val="241110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5B40-8973-2D72-1D26-CD2A7BDE6D5F}"/>
              </a:ext>
            </a:extLst>
          </p:cNvPr>
          <p:cNvSpPr>
            <a:spLocks noGrp="1"/>
          </p:cNvSpPr>
          <p:nvPr>
            <p:ph type="title"/>
          </p:nvPr>
        </p:nvSpPr>
        <p:spPr/>
        <p:txBody>
          <a:bodyPr/>
          <a:lstStyle/>
          <a:p>
            <a:pPr algn="ctr"/>
            <a:r>
              <a:rPr lang="en-US" dirty="0"/>
              <a:t>2d LT Kim’s Grave at Milne Cemetery</a:t>
            </a:r>
          </a:p>
        </p:txBody>
      </p:sp>
      <p:pic>
        <p:nvPicPr>
          <p:cNvPr id="4" name="Picture 3">
            <a:extLst>
              <a:ext uri="{FF2B5EF4-FFF2-40B4-BE49-F238E27FC236}">
                <a16:creationId xmlns:a16="http://schemas.microsoft.com/office/drawing/2014/main" id="{781EEE5A-B7FE-1DF7-D21E-59A68E768940}"/>
              </a:ext>
            </a:extLst>
          </p:cNvPr>
          <p:cNvPicPr>
            <a:picLocks noChangeAspect="1"/>
          </p:cNvPicPr>
          <p:nvPr/>
        </p:nvPicPr>
        <p:blipFill>
          <a:blip r:embed="rId2"/>
          <a:stretch>
            <a:fillRect/>
          </a:stretch>
        </p:blipFill>
        <p:spPr>
          <a:xfrm>
            <a:off x="928786" y="1690688"/>
            <a:ext cx="3886742" cy="4951310"/>
          </a:xfrm>
          <a:prstGeom prst="rect">
            <a:avLst/>
          </a:prstGeom>
        </p:spPr>
      </p:pic>
      <p:pic>
        <p:nvPicPr>
          <p:cNvPr id="10" name="Picture 9">
            <a:extLst>
              <a:ext uri="{FF2B5EF4-FFF2-40B4-BE49-F238E27FC236}">
                <a16:creationId xmlns:a16="http://schemas.microsoft.com/office/drawing/2014/main" id="{EA780CD1-614F-21C0-5779-AD7086DA7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540" y="1659414"/>
            <a:ext cx="3789045" cy="4833461"/>
          </a:xfrm>
          <a:prstGeom prst="rect">
            <a:avLst/>
          </a:prstGeom>
        </p:spPr>
      </p:pic>
      <p:pic>
        <p:nvPicPr>
          <p:cNvPr id="12" name="Picture 11">
            <a:extLst>
              <a:ext uri="{FF2B5EF4-FFF2-40B4-BE49-F238E27FC236}">
                <a16:creationId xmlns:a16="http://schemas.microsoft.com/office/drawing/2014/main" id="{FC0094B8-4027-05AB-862B-0EDC71800847}"/>
              </a:ext>
            </a:extLst>
          </p:cNvPr>
          <p:cNvPicPr>
            <a:picLocks noChangeAspect="1"/>
          </p:cNvPicPr>
          <p:nvPr/>
        </p:nvPicPr>
        <p:blipFill>
          <a:blip r:embed="rId4"/>
          <a:stretch>
            <a:fillRect/>
          </a:stretch>
        </p:blipFill>
        <p:spPr>
          <a:xfrm>
            <a:off x="10420255" y="1952530"/>
            <a:ext cx="1352739" cy="1352739"/>
          </a:xfrm>
          <a:prstGeom prst="rect">
            <a:avLst/>
          </a:prstGeom>
        </p:spPr>
      </p:pic>
      <p:sp>
        <p:nvSpPr>
          <p:cNvPr id="3" name="Slide Number Placeholder 2">
            <a:extLst>
              <a:ext uri="{FF2B5EF4-FFF2-40B4-BE49-F238E27FC236}">
                <a16:creationId xmlns:a16="http://schemas.microsoft.com/office/drawing/2014/main" id="{E5CD8A5A-A0BC-2236-EE0D-9512C55C0F40}"/>
              </a:ext>
            </a:extLst>
          </p:cNvPr>
          <p:cNvSpPr>
            <a:spLocks noGrp="1"/>
          </p:cNvSpPr>
          <p:nvPr>
            <p:ph type="sldNum" sz="quarter" idx="12"/>
          </p:nvPr>
        </p:nvSpPr>
        <p:spPr/>
        <p:txBody>
          <a:bodyPr/>
          <a:lstStyle/>
          <a:p>
            <a:fld id="{BEE7CC96-D83B-4A21-9AD7-020254CF22AA}" type="slidenum">
              <a:rPr lang="en-US" smtClean="0"/>
              <a:t>17</a:t>
            </a:fld>
            <a:endParaRPr lang="en-US"/>
          </a:p>
        </p:txBody>
      </p:sp>
    </p:spTree>
    <p:extLst>
      <p:ext uri="{BB962C8B-B14F-4D97-AF65-F5344CB8AC3E}">
        <p14:creationId xmlns:p14="http://schemas.microsoft.com/office/powerpoint/2010/main" val="339517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036F-1B43-F5B6-814B-5BA582A2C7E3}"/>
              </a:ext>
            </a:extLst>
          </p:cNvPr>
          <p:cNvSpPr>
            <a:spLocks noGrp="1"/>
          </p:cNvSpPr>
          <p:nvPr>
            <p:ph type="title"/>
          </p:nvPr>
        </p:nvSpPr>
        <p:spPr/>
        <p:txBody>
          <a:bodyPr>
            <a:normAutofit fontScale="90000"/>
          </a:bodyPr>
          <a:lstStyle/>
          <a:p>
            <a:pPr algn="ctr"/>
            <a:r>
              <a:rPr lang="en-US" sz="3600" dirty="0"/>
              <a:t>Awarded the Distinguished Flying Cross on June 4, 1944 </a:t>
            </a:r>
            <a:br>
              <a:rPr lang="en-US" sz="3600" dirty="0"/>
            </a:br>
            <a:br>
              <a:rPr lang="en-US" sz="3600" dirty="0"/>
            </a:br>
            <a:r>
              <a:rPr lang="en-US" sz="1800" dirty="0"/>
              <a:t>(10 other Medals subsequently including the Purple Heart)</a:t>
            </a:r>
            <a:endParaRPr lang="en-US" sz="3600" dirty="0"/>
          </a:p>
        </p:txBody>
      </p:sp>
      <p:pic>
        <p:nvPicPr>
          <p:cNvPr id="4" name="Picture 3">
            <a:extLst>
              <a:ext uri="{FF2B5EF4-FFF2-40B4-BE49-F238E27FC236}">
                <a16:creationId xmlns:a16="http://schemas.microsoft.com/office/drawing/2014/main" id="{D9239743-0E23-8B26-4E6D-0FB3008CF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916" y="1972007"/>
            <a:ext cx="2057400" cy="3781044"/>
          </a:xfrm>
          <a:prstGeom prst="rect">
            <a:avLst/>
          </a:prstGeom>
        </p:spPr>
      </p:pic>
      <p:sp>
        <p:nvSpPr>
          <p:cNvPr id="3" name="Slide Number Placeholder 2">
            <a:extLst>
              <a:ext uri="{FF2B5EF4-FFF2-40B4-BE49-F238E27FC236}">
                <a16:creationId xmlns:a16="http://schemas.microsoft.com/office/drawing/2014/main" id="{73E6228C-DE2D-47CA-5DE2-83E6FF4CEDED}"/>
              </a:ext>
            </a:extLst>
          </p:cNvPr>
          <p:cNvSpPr>
            <a:spLocks noGrp="1"/>
          </p:cNvSpPr>
          <p:nvPr>
            <p:ph type="sldNum" sz="quarter" idx="12"/>
          </p:nvPr>
        </p:nvSpPr>
        <p:spPr/>
        <p:txBody>
          <a:bodyPr/>
          <a:lstStyle/>
          <a:p>
            <a:fld id="{BEE7CC96-D83B-4A21-9AD7-020254CF22AA}" type="slidenum">
              <a:rPr lang="en-US" smtClean="0"/>
              <a:t>18</a:t>
            </a:fld>
            <a:endParaRPr lang="en-US"/>
          </a:p>
        </p:txBody>
      </p:sp>
    </p:spTree>
    <p:extLst>
      <p:ext uri="{BB962C8B-B14F-4D97-AF65-F5344CB8AC3E}">
        <p14:creationId xmlns:p14="http://schemas.microsoft.com/office/powerpoint/2010/main" val="255186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907B-B754-D29F-5261-5F24255A3E7F}"/>
              </a:ext>
            </a:extLst>
          </p:cNvPr>
          <p:cNvSpPr>
            <a:spLocks noGrp="1"/>
          </p:cNvSpPr>
          <p:nvPr>
            <p:ph type="title"/>
          </p:nvPr>
        </p:nvSpPr>
        <p:spPr>
          <a:xfrm>
            <a:off x="838200" y="365126"/>
            <a:ext cx="10515600" cy="500113"/>
          </a:xfrm>
        </p:spPr>
        <p:txBody>
          <a:bodyPr>
            <a:normAutofit fontScale="90000"/>
          </a:bodyPr>
          <a:lstStyle/>
          <a:p>
            <a:pPr algn="ctr"/>
            <a:r>
              <a:rPr lang="en-US" sz="4000" dirty="0"/>
              <a:t>His wife Victoria received his Purple Heart </a:t>
            </a:r>
            <a:br>
              <a:rPr lang="en-US" sz="4000" dirty="0"/>
            </a:br>
            <a:r>
              <a:rPr lang="en-US" sz="4000" dirty="0"/>
              <a:t>in Honolulu on September 14, 1944</a:t>
            </a:r>
          </a:p>
        </p:txBody>
      </p:sp>
      <p:pic>
        <p:nvPicPr>
          <p:cNvPr id="4" name="Picture 3">
            <a:extLst>
              <a:ext uri="{FF2B5EF4-FFF2-40B4-BE49-F238E27FC236}">
                <a16:creationId xmlns:a16="http://schemas.microsoft.com/office/drawing/2014/main" id="{B63D579B-152F-FF1D-9FAE-211104A8C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125" y="1120878"/>
            <a:ext cx="6217920" cy="5202326"/>
          </a:xfrm>
          <a:prstGeom prst="rect">
            <a:avLst/>
          </a:prstGeom>
        </p:spPr>
      </p:pic>
      <p:pic>
        <p:nvPicPr>
          <p:cNvPr id="6" name="Picture 5">
            <a:extLst>
              <a:ext uri="{FF2B5EF4-FFF2-40B4-BE49-F238E27FC236}">
                <a16:creationId xmlns:a16="http://schemas.microsoft.com/office/drawing/2014/main" id="{01EF2116-CB19-2501-DC8E-BEB6FBE180F3}"/>
              </a:ext>
            </a:extLst>
          </p:cNvPr>
          <p:cNvPicPr>
            <a:picLocks noChangeAspect="1"/>
          </p:cNvPicPr>
          <p:nvPr/>
        </p:nvPicPr>
        <p:blipFill rotWithShape="1">
          <a:blip r:embed="rId3">
            <a:extLst>
              <a:ext uri="{28A0092B-C50C-407E-A947-70E740481C1C}">
                <a14:useLocalDpi xmlns:a14="http://schemas.microsoft.com/office/drawing/2010/main" val="0"/>
              </a:ext>
            </a:extLst>
          </a:blip>
          <a:srcRect l="17850" r="22365"/>
          <a:stretch/>
        </p:blipFill>
        <p:spPr>
          <a:xfrm>
            <a:off x="381489" y="1438034"/>
            <a:ext cx="2733370" cy="3333750"/>
          </a:xfrm>
          <a:prstGeom prst="rect">
            <a:avLst/>
          </a:prstGeom>
        </p:spPr>
      </p:pic>
      <p:sp>
        <p:nvSpPr>
          <p:cNvPr id="3" name="Slide Number Placeholder 2">
            <a:extLst>
              <a:ext uri="{FF2B5EF4-FFF2-40B4-BE49-F238E27FC236}">
                <a16:creationId xmlns:a16="http://schemas.microsoft.com/office/drawing/2014/main" id="{2BB5B7D8-9E7F-D40D-4A1F-8B010F5FF888}"/>
              </a:ext>
            </a:extLst>
          </p:cNvPr>
          <p:cNvSpPr>
            <a:spLocks noGrp="1"/>
          </p:cNvSpPr>
          <p:nvPr>
            <p:ph type="sldNum" sz="quarter" idx="12"/>
          </p:nvPr>
        </p:nvSpPr>
        <p:spPr/>
        <p:txBody>
          <a:bodyPr/>
          <a:lstStyle/>
          <a:p>
            <a:fld id="{BEE7CC96-D83B-4A21-9AD7-020254CF22AA}" type="slidenum">
              <a:rPr lang="en-US" smtClean="0"/>
              <a:t>19</a:t>
            </a:fld>
            <a:endParaRPr lang="en-US"/>
          </a:p>
        </p:txBody>
      </p:sp>
    </p:spTree>
    <p:extLst>
      <p:ext uri="{BB962C8B-B14F-4D97-AF65-F5344CB8AC3E}">
        <p14:creationId xmlns:p14="http://schemas.microsoft.com/office/powerpoint/2010/main" val="405798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1E5D-1FC9-A133-0327-F7428A795EA1}"/>
              </a:ext>
            </a:extLst>
          </p:cNvPr>
          <p:cNvSpPr>
            <a:spLocks noGrp="1"/>
          </p:cNvSpPr>
          <p:nvPr>
            <p:ph type="title"/>
          </p:nvPr>
        </p:nvSpPr>
        <p:spPr>
          <a:xfrm>
            <a:off x="838200" y="365125"/>
            <a:ext cx="5353050" cy="1325563"/>
          </a:xfrm>
        </p:spPr>
        <p:txBody>
          <a:bodyPr/>
          <a:lstStyle/>
          <a:p>
            <a:r>
              <a:rPr lang="en-US" dirty="0"/>
              <a:t>      1</a:t>
            </a:r>
            <a:r>
              <a:rPr lang="en-US" baseline="30000" dirty="0"/>
              <a:t>st</a:t>
            </a:r>
            <a:r>
              <a:rPr lang="en-US" dirty="0"/>
              <a:t> Fighter Group</a:t>
            </a:r>
          </a:p>
        </p:txBody>
      </p:sp>
      <p:sp>
        <p:nvSpPr>
          <p:cNvPr id="3" name="Content Placeholder 2">
            <a:extLst>
              <a:ext uri="{FF2B5EF4-FFF2-40B4-BE49-F238E27FC236}">
                <a16:creationId xmlns:a16="http://schemas.microsoft.com/office/drawing/2014/main" id="{95A8E359-AD0B-A473-6DE5-8A5183F24E28}"/>
              </a:ext>
            </a:extLst>
          </p:cNvPr>
          <p:cNvSpPr>
            <a:spLocks noGrp="1"/>
          </p:cNvSpPr>
          <p:nvPr>
            <p:ph idx="1"/>
          </p:nvPr>
        </p:nvSpPr>
        <p:spPr>
          <a:xfrm>
            <a:off x="580103" y="2296974"/>
            <a:ext cx="10714703" cy="4063028"/>
          </a:xfrm>
        </p:spPr>
        <p:txBody>
          <a:bodyPr>
            <a:normAutofit fontScale="85000" lnSpcReduction="20000"/>
          </a:bodyPr>
          <a:lstStyle/>
          <a:p>
            <a:r>
              <a:rPr lang="en-US" dirty="0"/>
              <a:t>Salsola, Italy -  January 1944- May 1945</a:t>
            </a:r>
            <a:br>
              <a:rPr lang="en-US" dirty="0"/>
            </a:br>
            <a:endParaRPr lang="en-US" dirty="0"/>
          </a:p>
          <a:p>
            <a:r>
              <a:rPr lang="en-US" dirty="0"/>
              <a:t>Three fighter squadrons: 27</a:t>
            </a:r>
            <a:r>
              <a:rPr lang="en-US" baseline="30000" dirty="0"/>
              <a:t>th</a:t>
            </a:r>
            <a:r>
              <a:rPr lang="en-US" dirty="0"/>
              <a:t>, 71</a:t>
            </a:r>
            <a:r>
              <a:rPr lang="en-US" baseline="30000" dirty="0"/>
              <a:t>st </a:t>
            </a:r>
            <a:r>
              <a:rPr lang="en-US" dirty="0"/>
              <a:t>&amp; 94</a:t>
            </a:r>
            <a:r>
              <a:rPr lang="en-US" baseline="30000" dirty="0"/>
              <a:t>th</a:t>
            </a:r>
            <a:r>
              <a:rPr lang="en-US" dirty="0"/>
              <a:t> </a:t>
            </a:r>
            <a:br>
              <a:rPr lang="en-US" baseline="30000" dirty="0"/>
            </a:br>
            <a:r>
              <a:rPr lang="en-US" dirty="0"/>
              <a:t> </a:t>
            </a:r>
            <a:br>
              <a:rPr lang="en-US" dirty="0"/>
            </a:br>
            <a:endParaRPr lang="en-US" dirty="0"/>
          </a:p>
          <a:p>
            <a:r>
              <a:rPr lang="en-US" dirty="0"/>
              <a:t>Primary mission- escorting bombers attacking targets in Italy, France, Germany, Czechoslovakia, Austria, Hungary, Bulgaria, Rumania, Yugoslavia and Greece</a:t>
            </a:r>
            <a:br>
              <a:rPr lang="en-US" dirty="0"/>
            </a:br>
            <a:endParaRPr lang="en-US" dirty="0"/>
          </a:p>
          <a:p>
            <a:r>
              <a:rPr lang="en-US" dirty="0"/>
              <a:t>Flew P-38 Lightning aircraft</a:t>
            </a:r>
            <a:br>
              <a:rPr lang="en-US" dirty="0"/>
            </a:br>
            <a:endParaRPr lang="en-US" dirty="0"/>
          </a:p>
          <a:p>
            <a:r>
              <a:rPr lang="en-US" dirty="0"/>
              <a:t>Flew 1,045 combat missions in WWII</a:t>
            </a:r>
            <a:br>
              <a:rPr lang="en-US" dirty="0"/>
            </a:br>
            <a:br>
              <a:rPr lang="en-US" dirty="0"/>
            </a:br>
            <a:endParaRPr lang="en-US" dirty="0"/>
          </a:p>
        </p:txBody>
      </p:sp>
      <p:pic>
        <p:nvPicPr>
          <p:cNvPr id="7" name="Picture 6">
            <a:extLst>
              <a:ext uri="{FF2B5EF4-FFF2-40B4-BE49-F238E27FC236}">
                <a16:creationId xmlns:a16="http://schemas.microsoft.com/office/drawing/2014/main" id="{25434B92-20EF-D3AF-D296-2A4D68F28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312" y="365125"/>
            <a:ext cx="5353050" cy="3190875"/>
          </a:xfrm>
          <a:prstGeom prst="rect">
            <a:avLst/>
          </a:prstGeom>
        </p:spPr>
      </p:pic>
      <p:sp>
        <p:nvSpPr>
          <p:cNvPr id="5" name="TextBox 4">
            <a:extLst>
              <a:ext uri="{FF2B5EF4-FFF2-40B4-BE49-F238E27FC236}">
                <a16:creationId xmlns:a16="http://schemas.microsoft.com/office/drawing/2014/main" id="{80F03BEB-3A5D-2969-00A0-77A7BF6EFC84}"/>
              </a:ext>
            </a:extLst>
          </p:cNvPr>
          <p:cNvSpPr txBox="1"/>
          <p:nvPr/>
        </p:nvSpPr>
        <p:spPr>
          <a:xfrm>
            <a:off x="9979742" y="934065"/>
            <a:ext cx="619432" cy="230832"/>
          </a:xfrm>
          <a:prstGeom prst="rect">
            <a:avLst/>
          </a:prstGeom>
          <a:noFill/>
        </p:spPr>
        <p:txBody>
          <a:bodyPr wrap="square" rtlCol="0">
            <a:spAutoFit/>
          </a:bodyPr>
          <a:lstStyle/>
          <a:p>
            <a:r>
              <a:rPr lang="en-US" sz="900" dirty="0">
                <a:solidFill>
                  <a:srgbClr val="FF0000"/>
                </a:solidFill>
              </a:rPr>
              <a:t>VIS</a:t>
            </a:r>
          </a:p>
        </p:txBody>
      </p:sp>
      <p:sp>
        <p:nvSpPr>
          <p:cNvPr id="9" name="TextBox 8">
            <a:extLst>
              <a:ext uri="{FF2B5EF4-FFF2-40B4-BE49-F238E27FC236}">
                <a16:creationId xmlns:a16="http://schemas.microsoft.com/office/drawing/2014/main" id="{BB724A03-EC17-8E4B-6FE9-E5B7013E64C4}"/>
              </a:ext>
            </a:extLst>
          </p:cNvPr>
          <p:cNvSpPr txBox="1"/>
          <p:nvPr/>
        </p:nvSpPr>
        <p:spPr>
          <a:xfrm>
            <a:off x="9901084" y="1937385"/>
            <a:ext cx="773833" cy="230832"/>
          </a:xfrm>
          <a:prstGeom prst="rect">
            <a:avLst/>
          </a:prstGeom>
          <a:noFill/>
        </p:spPr>
        <p:txBody>
          <a:bodyPr wrap="square" rtlCol="0">
            <a:spAutoFit/>
          </a:bodyPr>
          <a:lstStyle/>
          <a:p>
            <a:r>
              <a:rPr lang="en-US" sz="900" dirty="0">
                <a:solidFill>
                  <a:srgbClr val="FF0000"/>
                </a:solidFill>
              </a:rPr>
              <a:t>Salsola</a:t>
            </a:r>
          </a:p>
        </p:txBody>
      </p:sp>
      <p:pic>
        <p:nvPicPr>
          <p:cNvPr id="11" name="Picture 10">
            <a:extLst>
              <a:ext uri="{FF2B5EF4-FFF2-40B4-BE49-F238E27FC236}">
                <a16:creationId xmlns:a16="http://schemas.microsoft.com/office/drawing/2014/main" id="{9CC463BA-C11C-D2F6-F6DC-235460FD1AC8}"/>
              </a:ext>
            </a:extLst>
          </p:cNvPr>
          <p:cNvPicPr>
            <a:picLocks noChangeAspect="1"/>
          </p:cNvPicPr>
          <p:nvPr/>
        </p:nvPicPr>
        <p:blipFill>
          <a:blip r:embed="rId3"/>
          <a:stretch>
            <a:fillRect/>
          </a:stretch>
        </p:blipFill>
        <p:spPr>
          <a:xfrm>
            <a:off x="109560" y="271404"/>
            <a:ext cx="1627097" cy="1630908"/>
          </a:xfrm>
          <a:prstGeom prst="rect">
            <a:avLst/>
          </a:prstGeom>
        </p:spPr>
      </p:pic>
      <p:sp>
        <p:nvSpPr>
          <p:cNvPr id="4" name="Slide Number Placeholder 3">
            <a:extLst>
              <a:ext uri="{FF2B5EF4-FFF2-40B4-BE49-F238E27FC236}">
                <a16:creationId xmlns:a16="http://schemas.microsoft.com/office/drawing/2014/main" id="{3FD746E0-1EF7-B253-9F3E-FB64A0ED0525}"/>
              </a:ext>
            </a:extLst>
          </p:cNvPr>
          <p:cNvSpPr>
            <a:spLocks noGrp="1"/>
          </p:cNvSpPr>
          <p:nvPr>
            <p:ph type="sldNum" sz="quarter" idx="12"/>
          </p:nvPr>
        </p:nvSpPr>
        <p:spPr/>
        <p:txBody>
          <a:bodyPr/>
          <a:lstStyle/>
          <a:p>
            <a:fld id="{BEE7CC96-D83B-4A21-9AD7-020254CF22AA}" type="slidenum">
              <a:rPr lang="en-US" smtClean="0"/>
              <a:t>2</a:t>
            </a:fld>
            <a:endParaRPr lang="en-US"/>
          </a:p>
        </p:txBody>
      </p:sp>
    </p:spTree>
    <p:extLst>
      <p:ext uri="{BB962C8B-B14F-4D97-AF65-F5344CB8AC3E}">
        <p14:creationId xmlns:p14="http://schemas.microsoft.com/office/powerpoint/2010/main" val="208165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53D7-5C29-1761-C5A7-179579EB3186}"/>
              </a:ext>
            </a:extLst>
          </p:cNvPr>
          <p:cNvSpPr>
            <a:spLocks noGrp="1"/>
          </p:cNvSpPr>
          <p:nvPr>
            <p:ph type="title"/>
          </p:nvPr>
        </p:nvSpPr>
        <p:spPr/>
        <p:txBody>
          <a:bodyPr/>
          <a:lstStyle/>
          <a:p>
            <a:pPr algn="ctr"/>
            <a:r>
              <a:rPr lang="en-US" dirty="0"/>
              <a:t>He was reinterred three times before being repatriated to his hometown</a:t>
            </a:r>
          </a:p>
        </p:txBody>
      </p:sp>
      <p:pic>
        <p:nvPicPr>
          <p:cNvPr id="3" name="Picture 2">
            <a:extLst>
              <a:ext uri="{FF2B5EF4-FFF2-40B4-BE49-F238E27FC236}">
                <a16:creationId xmlns:a16="http://schemas.microsoft.com/office/drawing/2014/main" id="{BA5ADBBF-5198-E013-63E4-0CC8FFA52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848362"/>
            <a:ext cx="11379200" cy="3342640"/>
          </a:xfrm>
          <a:prstGeom prst="rect">
            <a:avLst/>
          </a:prstGeom>
        </p:spPr>
      </p:pic>
      <p:sp>
        <p:nvSpPr>
          <p:cNvPr id="8" name="TextBox 7">
            <a:extLst>
              <a:ext uri="{FF2B5EF4-FFF2-40B4-BE49-F238E27FC236}">
                <a16:creationId xmlns:a16="http://schemas.microsoft.com/office/drawing/2014/main" id="{2594AF68-4E38-F5D7-DF9E-EC2A06514B74}"/>
              </a:ext>
            </a:extLst>
          </p:cNvPr>
          <p:cNvSpPr txBox="1"/>
          <p:nvPr/>
        </p:nvSpPr>
        <p:spPr>
          <a:xfrm>
            <a:off x="2654710" y="5830529"/>
            <a:ext cx="8436077" cy="923330"/>
          </a:xfrm>
          <a:prstGeom prst="rect">
            <a:avLst/>
          </a:prstGeom>
          <a:noFill/>
        </p:spPr>
        <p:txBody>
          <a:bodyPr wrap="square" rtlCol="0">
            <a:spAutoFit/>
          </a:bodyPr>
          <a:lstStyle/>
          <a:p>
            <a:r>
              <a:rPr lang="en-US" dirty="0"/>
              <a:t>Corrections: 1. He died 2 days after crashing</a:t>
            </a:r>
          </a:p>
          <a:p>
            <a:r>
              <a:rPr lang="en-US" dirty="0"/>
              <a:t>                       2. His fighter was a P-38 Lightning- not an F-5 variant</a:t>
            </a:r>
          </a:p>
          <a:p>
            <a:endParaRPr lang="en-US" dirty="0"/>
          </a:p>
        </p:txBody>
      </p:sp>
      <p:sp>
        <p:nvSpPr>
          <p:cNvPr id="4" name="Slide Number Placeholder 3">
            <a:extLst>
              <a:ext uri="{FF2B5EF4-FFF2-40B4-BE49-F238E27FC236}">
                <a16:creationId xmlns:a16="http://schemas.microsoft.com/office/drawing/2014/main" id="{E411AF6D-7BBE-667B-333E-2861831A4553}"/>
              </a:ext>
            </a:extLst>
          </p:cNvPr>
          <p:cNvSpPr>
            <a:spLocks noGrp="1"/>
          </p:cNvSpPr>
          <p:nvPr>
            <p:ph type="sldNum" sz="quarter" idx="12"/>
          </p:nvPr>
        </p:nvSpPr>
        <p:spPr/>
        <p:txBody>
          <a:bodyPr/>
          <a:lstStyle/>
          <a:p>
            <a:fld id="{BEE7CC96-D83B-4A21-9AD7-020254CF22AA}" type="slidenum">
              <a:rPr lang="en-US" smtClean="0"/>
              <a:t>20</a:t>
            </a:fld>
            <a:endParaRPr lang="en-US"/>
          </a:p>
        </p:txBody>
      </p:sp>
    </p:spTree>
    <p:extLst>
      <p:ext uri="{BB962C8B-B14F-4D97-AF65-F5344CB8AC3E}">
        <p14:creationId xmlns:p14="http://schemas.microsoft.com/office/powerpoint/2010/main" val="206940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2A23-7192-9474-B2DC-17A3A030D162}"/>
              </a:ext>
            </a:extLst>
          </p:cNvPr>
          <p:cNvSpPr>
            <a:spLocks noGrp="1"/>
          </p:cNvSpPr>
          <p:nvPr>
            <p:ph type="title"/>
          </p:nvPr>
        </p:nvSpPr>
        <p:spPr>
          <a:xfrm>
            <a:off x="838200" y="365126"/>
            <a:ext cx="10515600" cy="441120"/>
          </a:xfrm>
        </p:spPr>
        <p:txBody>
          <a:bodyPr>
            <a:normAutofit fontScale="90000"/>
          </a:bodyPr>
          <a:lstStyle/>
          <a:p>
            <a:pPr algn="ctr"/>
            <a:r>
              <a:rPr lang="en-US" sz="3600" dirty="0"/>
              <a:t>In 1948, Kim’s mother Sung Gin</a:t>
            </a:r>
            <a:br>
              <a:rPr lang="en-US" sz="3600" dirty="0"/>
            </a:br>
            <a:r>
              <a:rPr lang="en-US" sz="3600" dirty="0"/>
              <a:t>received all his medals at Hamilton Air Station, CA</a:t>
            </a:r>
          </a:p>
        </p:txBody>
      </p:sp>
      <p:pic>
        <p:nvPicPr>
          <p:cNvPr id="4" name="Picture 3">
            <a:extLst>
              <a:ext uri="{FF2B5EF4-FFF2-40B4-BE49-F238E27FC236}">
                <a16:creationId xmlns:a16="http://schemas.microsoft.com/office/drawing/2014/main" id="{C32FDC79-7EDD-B8A1-99D7-CC0743714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956" y="1268667"/>
            <a:ext cx="6097905" cy="4882515"/>
          </a:xfrm>
          <a:prstGeom prst="rect">
            <a:avLst/>
          </a:prstGeom>
        </p:spPr>
      </p:pic>
      <p:pic>
        <p:nvPicPr>
          <p:cNvPr id="6" name="Picture 5">
            <a:extLst>
              <a:ext uri="{FF2B5EF4-FFF2-40B4-BE49-F238E27FC236}">
                <a16:creationId xmlns:a16="http://schemas.microsoft.com/office/drawing/2014/main" id="{3C667EAF-80CB-05B5-DB70-BDBA25529E8C}"/>
              </a:ext>
            </a:extLst>
          </p:cNvPr>
          <p:cNvPicPr>
            <a:picLocks noChangeAspect="1"/>
          </p:cNvPicPr>
          <p:nvPr/>
        </p:nvPicPr>
        <p:blipFill>
          <a:blip r:embed="rId3"/>
          <a:stretch>
            <a:fillRect/>
          </a:stretch>
        </p:blipFill>
        <p:spPr>
          <a:xfrm>
            <a:off x="0" y="2386042"/>
            <a:ext cx="5772956" cy="1790950"/>
          </a:xfrm>
          <a:prstGeom prst="rect">
            <a:avLst/>
          </a:prstGeom>
        </p:spPr>
      </p:pic>
      <p:sp>
        <p:nvSpPr>
          <p:cNvPr id="8" name="TextBox 7">
            <a:extLst>
              <a:ext uri="{FF2B5EF4-FFF2-40B4-BE49-F238E27FC236}">
                <a16:creationId xmlns:a16="http://schemas.microsoft.com/office/drawing/2014/main" id="{6B619EC7-7A1A-4F27-C88B-2D0F1D2EB228}"/>
              </a:ext>
            </a:extLst>
          </p:cNvPr>
          <p:cNvSpPr txBox="1"/>
          <p:nvPr/>
        </p:nvSpPr>
        <p:spPr>
          <a:xfrm>
            <a:off x="216310" y="1789471"/>
            <a:ext cx="4916129" cy="369332"/>
          </a:xfrm>
          <a:prstGeom prst="rect">
            <a:avLst/>
          </a:prstGeom>
          <a:noFill/>
        </p:spPr>
        <p:txBody>
          <a:bodyPr wrap="square" rtlCol="0">
            <a:spAutoFit/>
          </a:bodyPr>
          <a:lstStyle/>
          <a:p>
            <a:r>
              <a:rPr lang="en-US" dirty="0"/>
              <a:t>Courtesy of nephew C. Stephen Kim:</a:t>
            </a:r>
          </a:p>
        </p:txBody>
      </p:sp>
      <p:sp>
        <p:nvSpPr>
          <p:cNvPr id="9" name="TextBox 8">
            <a:extLst>
              <a:ext uri="{FF2B5EF4-FFF2-40B4-BE49-F238E27FC236}">
                <a16:creationId xmlns:a16="http://schemas.microsoft.com/office/drawing/2014/main" id="{84BF8F67-46E9-237A-3515-95864F54380C}"/>
              </a:ext>
            </a:extLst>
          </p:cNvPr>
          <p:cNvSpPr txBox="1"/>
          <p:nvPr/>
        </p:nvSpPr>
        <p:spPr>
          <a:xfrm>
            <a:off x="321139" y="5294367"/>
            <a:ext cx="5356001" cy="369332"/>
          </a:xfrm>
          <a:prstGeom prst="rect">
            <a:avLst/>
          </a:prstGeom>
          <a:noFill/>
        </p:spPr>
        <p:txBody>
          <a:bodyPr wrap="square" rtlCol="0">
            <a:spAutoFit/>
          </a:bodyPr>
          <a:lstStyle/>
          <a:p>
            <a:r>
              <a:rPr lang="en-US" dirty="0"/>
              <a:t>Mrs. Kim is wearing his D.F.C &amp; Purple Heart</a:t>
            </a:r>
          </a:p>
        </p:txBody>
      </p:sp>
      <p:sp>
        <p:nvSpPr>
          <p:cNvPr id="3" name="Slide Number Placeholder 2">
            <a:extLst>
              <a:ext uri="{FF2B5EF4-FFF2-40B4-BE49-F238E27FC236}">
                <a16:creationId xmlns:a16="http://schemas.microsoft.com/office/drawing/2014/main" id="{408FD744-19FF-9E99-F606-5F5E95B62596}"/>
              </a:ext>
            </a:extLst>
          </p:cNvPr>
          <p:cNvSpPr>
            <a:spLocks noGrp="1"/>
          </p:cNvSpPr>
          <p:nvPr>
            <p:ph type="sldNum" sz="quarter" idx="12"/>
          </p:nvPr>
        </p:nvSpPr>
        <p:spPr/>
        <p:txBody>
          <a:bodyPr/>
          <a:lstStyle/>
          <a:p>
            <a:fld id="{BEE7CC96-D83B-4A21-9AD7-020254CF22AA}" type="slidenum">
              <a:rPr lang="en-US" smtClean="0"/>
              <a:t>21</a:t>
            </a:fld>
            <a:endParaRPr lang="en-US"/>
          </a:p>
        </p:txBody>
      </p:sp>
    </p:spTree>
    <p:extLst>
      <p:ext uri="{BB962C8B-B14F-4D97-AF65-F5344CB8AC3E}">
        <p14:creationId xmlns:p14="http://schemas.microsoft.com/office/powerpoint/2010/main" val="329262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97B4-5A55-85B7-BC6C-BBBDCC9BEC82}"/>
              </a:ext>
            </a:extLst>
          </p:cNvPr>
          <p:cNvSpPr>
            <a:spLocks noGrp="1"/>
          </p:cNvSpPr>
          <p:nvPr>
            <p:ph type="title"/>
          </p:nvPr>
        </p:nvSpPr>
        <p:spPr>
          <a:xfrm>
            <a:off x="838200" y="365126"/>
            <a:ext cx="10515600" cy="736088"/>
          </a:xfrm>
        </p:spPr>
        <p:txBody>
          <a:bodyPr>
            <a:normAutofit/>
          </a:bodyPr>
          <a:lstStyle/>
          <a:p>
            <a:pPr algn="ctr"/>
            <a:r>
              <a:rPr lang="en-US" sz="3600" dirty="0"/>
              <a:t>In 1948, Mrs. Kim requested return of her son’s remains </a:t>
            </a:r>
          </a:p>
        </p:txBody>
      </p:sp>
      <p:pic>
        <p:nvPicPr>
          <p:cNvPr id="4" name="Picture 3">
            <a:extLst>
              <a:ext uri="{FF2B5EF4-FFF2-40B4-BE49-F238E27FC236}">
                <a16:creationId xmlns:a16="http://schemas.microsoft.com/office/drawing/2014/main" id="{1613D1C4-BC6C-36C2-952D-88FC42E46954}"/>
              </a:ext>
            </a:extLst>
          </p:cNvPr>
          <p:cNvPicPr>
            <a:picLocks noChangeAspect="1"/>
          </p:cNvPicPr>
          <p:nvPr/>
        </p:nvPicPr>
        <p:blipFill>
          <a:blip r:embed="rId2"/>
          <a:stretch>
            <a:fillRect/>
          </a:stretch>
        </p:blipFill>
        <p:spPr>
          <a:xfrm>
            <a:off x="2373587" y="1304084"/>
            <a:ext cx="7444826" cy="5287113"/>
          </a:xfrm>
          <a:prstGeom prst="rect">
            <a:avLst/>
          </a:prstGeom>
        </p:spPr>
      </p:pic>
      <p:sp>
        <p:nvSpPr>
          <p:cNvPr id="3" name="Slide Number Placeholder 2">
            <a:extLst>
              <a:ext uri="{FF2B5EF4-FFF2-40B4-BE49-F238E27FC236}">
                <a16:creationId xmlns:a16="http://schemas.microsoft.com/office/drawing/2014/main" id="{5BBAE04B-2C14-CE70-C5F2-87DA4FEC02AF}"/>
              </a:ext>
            </a:extLst>
          </p:cNvPr>
          <p:cNvSpPr>
            <a:spLocks noGrp="1"/>
          </p:cNvSpPr>
          <p:nvPr>
            <p:ph type="sldNum" sz="quarter" idx="12"/>
          </p:nvPr>
        </p:nvSpPr>
        <p:spPr/>
        <p:txBody>
          <a:bodyPr/>
          <a:lstStyle/>
          <a:p>
            <a:fld id="{BEE7CC96-D83B-4A21-9AD7-020254CF22AA}" type="slidenum">
              <a:rPr lang="en-US" smtClean="0"/>
              <a:t>22</a:t>
            </a:fld>
            <a:endParaRPr lang="en-US"/>
          </a:p>
        </p:txBody>
      </p:sp>
    </p:spTree>
    <p:extLst>
      <p:ext uri="{BB962C8B-B14F-4D97-AF65-F5344CB8AC3E}">
        <p14:creationId xmlns:p14="http://schemas.microsoft.com/office/powerpoint/2010/main" val="20614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454B-6996-F74C-E062-E92A95D4A208}"/>
              </a:ext>
            </a:extLst>
          </p:cNvPr>
          <p:cNvSpPr>
            <a:spLocks noGrp="1"/>
          </p:cNvSpPr>
          <p:nvPr>
            <p:ph type="title"/>
          </p:nvPr>
        </p:nvSpPr>
        <p:spPr>
          <a:xfrm>
            <a:off x="838200" y="1"/>
            <a:ext cx="10515600" cy="1027906"/>
          </a:xfrm>
        </p:spPr>
        <p:txBody>
          <a:bodyPr>
            <a:normAutofit fontScale="90000"/>
          </a:bodyPr>
          <a:lstStyle/>
          <a:p>
            <a:pPr algn="ctr"/>
            <a:r>
              <a:rPr lang="en-US" sz="3600" dirty="0"/>
              <a:t>His remains finally arrived on June 24, 1949</a:t>
            </a:r>
            <a:br>
              <a:rPr lang="en-US" sz="3600" dirty="0"/>
            </a:br>
            <a:r>
              <a:rPr lang="en-US" sz="3600" dirty="0"/>
              <a:t>A memorial service was held on June 25</a:t>
            </a:r>
          </a:p>
        </p:txBody>
      </p:sp>
      <p:pic>
        <p:nvPicPr>
          <p:cNvPr id="4" name="Picture 3">
            <a:extLst>
              <a:ext uri="{FF2B5EF4-FFF2-40B4-BE49-F238E27FC236}">
                <a16:creationId xmlns:a16="http://schemas.microsoft.com/office/drawing/2014/main" id="{69D8238E-C152-38EF-9A82-F0F9553776B9}"/>
              </a:ext>
            </a:extLst>
          </p:cNvPr>
          <p:cNvPicPr>
            <a:picLocks noChangeAspect="1"/>
          </p:cNvPicPr>
          <p:nvPr/>
        </p:nvPicPr>
        <p:blipFill rotWithShape="1">
          <a:blip r:embed="rId2">
            <a:extLst>
              <a:ext uri="{28A0092B-C50C-407E-A947-70E740481C1C}">
                <a14:useLocalDpi xmlns:a14="http://schemas.microsoft.com/office/drawing/2010/main" val="0"/>
              </a:ext>
            </a:extLst>
          </a:blip>
          <a:srcRect b="2156"/>
          <a:stretch/>
        </p:blipFill>
        <p:spPr>
          <a:xfrm>
            <a:off x="3259017" y="900087"/>
            <a:ext cx="5297805" cy="5070351"/>
          </a:xfrm>
          <a:prstGeom prst="rect">
            <a:avLst/>
          </a:prstGeom>
        </p:spPr>
      </p:pic>
      <p:sp>
        <p:nvSpPr>
          <p:cNvPr id="5" name="TextBox 4">
            <a:extLst>
              <a:ext uri="{FF2B5EF4-FFF2-40B4-BE49-F238E27FC236}">
                <a16:creationId xmlns:a16="http://schemas.microsoft.com/office/drawing/2014/main" id="{F2910595-47A0-7DAA-0F37-94AC91E8E4BA}"/>
              </a:ext>
            </a:extLst>
          </p:cNvPr>
          <p:cNvSpPr txBox="1"/>
          <p:nvPr/>
        </p:nvSpPr>
        <p:spPr>
          <a:xfrm>
            <a:off x="2526891" y="6223819"/>
            <a:ext cx="7610168" cy="646331"/>
          </a:xfrm>
          <a:prstGeom prst="rect">
            <a:avLst/>
          </a:prstGeom>
          <a:noFill/>
        </p:spPr>
        <p:txBody>
          <a:bodyPr wrap="square" rtlCol="0">
            <a:spAutoFit/>
          </a:bodyPr>
          <a:lstStyle/>
          <a:p>
            <a:r>
              <a:rPr lang="en-US" dirty="0"/>
              <a:t>Note: he wasn’t likely stationed in the Pacific &amp; the account of his death is not accurate</a:t>
            </a:r>
          </a:p>
        </p:txBody>
      </p:sp>
      <p:sp>
        <p:nvSpPr>
          <p:cNvPr id="3" name="Slide Number Placeholder 2">
            <a:extLst>
              <a:ext uri="{FF2B5EF4-FFF2-40B4-BE49-F238E27FC236}">
                <a16:creationId xmlns:a16="http://schemas.microsoft.com/office/drawing/2014/main" id="{D81D0B92-3900-E997-AB36-7B80BED9E834}"/>
              </a:ext>
            </a:extLst>
          </p:cNvPr>
          <p:cNvSpPr>
            <a:spLocks noGrp="1"/>
          </p:cNvSpPr>
          <p:nvPr>
            <p:ph type="sldNum" sz="quarter" idx="12"/>
          </p:nvPr>
        </p:nvSpPr>
        <p:spPr/>
        <p:txBody>
          <a:bodyPr/>
          <a:lstStyle/>
          <a:p>
            <a:fld id="{BEE7CC96-D83B-4A21-9AD7-020254CF22AA}" type="slidenum">
              <a:rPr lang="en-US" smtClean="0"/>
              <a:t>23</a:t>
            </a:fld>
            <a:endParaRPr lang="en-US"/>
          </a:p>
        </p:txBody>
      </p:sp>
    </p:spTree>
    <p:extLst>
      <p:ext uri="{BB962C8B-B14F-4D97-AF65-F5344CB8AC3E}">
        <p14:creationId xmlns:p14="http://schemas.microsoft.com/office/powerpoint/2010/main" val="328538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EB15-738A-8024-954C-C78802DDB555}"/>
              </a:ext>
            </a:extLst>
          </p:cNvPr>
          <p:cNvSpPr>
            <a:spLocks noGrp="1"/>
          </p:cNvSpPr>
          <p:nvPr>
            <p:ph type="title"/>
          </p:nvPr>
        </p:nvSpPr>
        <p:spPr>
          <a:xfrm>
            <a:off x="838200" y="365126"/>
            <a:ext cx="10515600" cy="519778"/>
          </a:xfrm>
        </p:spPr>
        <p:txBody>
          <a:bodyPr>
            <a:normAutofit fontScale="90000"/>
          </a:bodyPr>
          <a:lstStyle/>
          <a:p>
            <a:pPr algn="ctr"/>
            <a:r>
              <a:rPr lang="en-US" dirty="0"/>
              <a:t>Lt. Kim’s coffin with his medals</a:t>
            </a:r>
          </a:p>
        </p:txBody>
      </p:sp>
      <p:pic>
        <p:nvPicPr>
          <p:cNvPr id="4" name="Picture 3">
            <a:extLst>
              <a:ext uri="{FF2B5EF4-FFF2-40B4-BE49-F238E27FC236}">
                <a16:creationId xmlns:a16="http://schemas.microsoft.com/office/drawing/2014/main" id="{CC615782-A624-F4E1-7A3A-3D51DC652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034" y="800100"/>
            <a:ext cx="6440805" cy="5257800"/>
          </a:xfrm>
          <a:prstGeom prst="rect">
            <a:avLst/>
          </a:prstGeom>
        </p:spPr>
      </p:pic>
      <p:sp>
        <p:nvSpPr>
          <p:cNvPr id="5" name="TextBox 4">
            <a:extLst>
              <a:ext uri="{FF2B5EF4-FFF2-40B4-BE49-F238E27FC236}">
                <a16:creationId xmlns:a16="http://schemas.microsoft.com/office/drawing/2014/main" id="{75FB4FDA-5D8D-E468-2118-EEDBE1F3D80F}"/>
              </a:ext>
            </a:extLst>
          </p:cNvPr>
          <p:cNvSpPr txBox="1"/>
          <p:nvPr/>
        </p:nvSpPr>
        <p:spPr>
          <a:xfrm>
            <a:off x="1727200" y="6075901"/>
            <a:ext cx="13776915" cy="523220"/>
          </a:xfrm>
          <a:prstGeom prst="rect">
            <a:avLst/>
          </a:prstGeom>
          <a:noFill/>
        </p:spPr>
        <p:txBody>
          <a:bodyPr wrap="square" rtlCol="0">
            <a:spAutoFit/>
          </a:bodyPr>
          <a:lstStyle/>
          <a:p>
            <a:r>
              <a:rPr lang="en-US" sz="1400" kern="0" dirty="0">
                <a:solidFill>
                  <a:srgbClr val="222222"/>
                </a:solidFill>
                <a:effectLst/>
                <a:highlight>
                  <a:srgbClr val="FFFFFF"/>
                </a:highlight>
                <a:latin typeface="Arial" panose="020B0604020202020204" pitchFamily="34" charset="0"/>
                <a:ea typeface="Times New Roman" panose="02020603050405020304" pitchFamily="18" charset="0"/>
              </a:rPr>
              <a:t>Nephew Stephen Kim: “The framed picture on the casket was always prominently displayed by his mother. </a:t>
            </a:r>
          </a:p>
          <a:p>
            <a:r>
              <a:rPr lang="en-US" sz="1400" kern="0" dirty="0">
                <a:solidFill>
                  <a:srgbClr val="222222"/>
                </a:solidFill>
                <a:effectLst/>
                <a:highlight>
                  <a:srgbClr val="FFFFFF"/>
                </a:highlight>
                <a:latin typeface="Arial" panose="020B0604020202020204" pitchFamily="34" charset="0"/>
                <a:ea typeface="Times New Roman" panose="02020603050405020304" pitchFamily="18" charset="0"/>
              </a:rPr>
              <a:t> I remember my grandmother waking up every morning sighing in recollection of her lost son. “</a:t>
            </a:r>
            <a:endParaRPr lang="en-US" sz="1400" dirty="0"/>
          </a:p>
        </p:txBody>
      </p:sp>
      <p:sp>
        <p:nvSpPr>
          <p:cNvPr id="3" name="Slide Number Placeholder 2">
            <a:extLst>
              <a:ext uri="{FF2B5EF4-FFF2-40B4-BE49-F238E27FC236}">
                <a16:creationId xmlns:a16="http://schemas.microsoft.com/office/drawing/2014/main" id="{CEC57060-93A8-01AA-7E97-09FC42485A8C}"/>
              </a:ext>
            </a:extLst>
          </p:cNvPr>
          <p:cNvSpPr>
            <a:spLocks noGrp="1"/>
          </p:cNvSpPr>
          <p:nvPr>
            <p:ph type="sldNum" sz="quarter" idx="12"/>
          </p:nvPr>
        </p:nvSpPr>
        <p:spPr/>
        <p:txBody>
          <a:bodyPr/>
          <a:lstStyle/>
          <a:p>
            <a:fld id="{BEE7CC96-D83B-4A21-9AD7-020254CF22AA}" type="slidenum">
              <a:rPr lang="en-US" smtClean="0"/>
              <a:t>24</a:t>
            </a:fld>
            <a:endParaRPr lang="en-US"/>
          </a:p>
        </p:txBody>
      </p:sp>
    </p:spTree>
    <p:extLst>
      <p:ext uri="{BB962C8B-B14F-4D97-AF65-F5344CB8AC3E}">
        <p14:creationId xmlns:p14="http://schemas.microsoft.com/office/powerpoint/2010/main" val="41403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C85C-1073-C90C-A43B-4496CABC3C73}"/>
              </a:ext>
            </a:extLst>
          </p:cNvPr>
          <p:cNvSpPr>
            <a:spLocks noGrp="1"/>
          </p:cNvSpPr>
          <p:nvPr>
            <p:ph type="title"/>
          </p:nvPr>
        </p:nvSpPr>
        <p:spPr/>
        <p:txBody>
          <a:bodyPr>
            <a:normAutofit fontScale="90000"/>
          </a:bodyPr>
          <a:lstStyle/>
          <a:p>
            <a:pPr algn="ctr"/>
            <a:r>
              <a:rPr lang="en-US" sz="3600" dirty="0"/>
              <a:t>In 1983. Lt. Kim’s remains were cremated and reinterred</a:t>
            </a:r>
            <a:br>
              <a:rPr lang="en-US" sz="3600" dirty="0"/>
            </a:br>
            <a:r>
              <a:rPr lang="en-US" sz="3600" dirty="0"/>
              <a:t>in the family crypt at Los Gatos Memorial Park in San Jose</a:t>
            </a:r>
          </a:p>
        </p:txBody>
      </p:sp>
      <p:pic>
        <p:nvPicPr>
          <p:cNvPr id="4" name="Picture 3">
            <a:extLst>
              <a:ext uri="{FF2B5EF4-FFF2-40B4-BE49-F238E27FC236}">
                <a16:creationId xmlns:a16="http://schemas.microsoft.com/office/drawing/2014/main" id="{18FA3C95-DB17-052B-B068-E6241F276E23}"/>
              </a:ext>
            </a:extLst>
          </p:cNvPr>
          <p:cNvPicPr>
            <a:picLocks noChangeAspect="1"/>
          </p:cNvPicPr>
          <p:nvPr/>
        </p:nvPicPr>
        <p:blipFill rotWithShape="1">
          <a:blip r:embed="rId2">
            <a:extLst>
              <a:ext uri="{28A0092B-C50C-407E-A947-70E740481C1C}">
                <a14:useLocalDpi xmlns:a14="http://schemas.microsoft.com/office/drawing/2010/main" val="0"/>
              </a:ext>
            </a:extLst>
          </a:blip>
          <a:srcRect l="1654" r="14153"/>
          <a:stretch/>
        </p:blipFill>
        <p:spPr>
          <a:xfrm rot="5400000">
            <a:off x="3795511" y="1928860"/>
            <a:ext cx="4362544" cy="3886200"/>
          </a:xfrm>
          <a:prstGeom prst="rect">
            <a:avLst/>
          </a:prstGeom>
        </p:spPr>
      </p:pic>
      <p:sp>
        <p:nvSpPr>
          <p:cNvPr id="3" name="Slide Number Placeholder 2">
            <a:extLst>
              <a:ext uri="{FF2B5EF4-FFF2-40B4-BE49-F238E27FC236}">
                <a16:creationId xmlns:a16="http://schemas.microsoft.com/office/drawing/2014/main" id="{03E08931-E78B-53FE-26EC-BEA182C77869}"/>
              </a:ext>
            </a:extLst>
          </p:cNvPr>
          <p:cNvSpPr>
            <a:spLocks noGrp="1"/>
          </p:cNvSpPr>
          <p:nvPr>
            <p:ph type="sldNum" sz="quarter" idx="12"/>
          </p:nvPr>
        </p:nvSpPr>
        <p:spPr/>
        <p:txBody>
          <a:bodyPr/>
          <a:lstStyle/>
          <a:p>
            <a:fld id="{BEE7CC96-D83B-4A21-9AD7-020254CF22AA}" type="slidenum">
              <a:rPr lang="en-US" smtClean="0"/>
              <a:t>25</a:t>
            </a:fld>
            <a:endParaRPr lang="en-US"/>
          </a:p>
        </p:txBody>
      </p:sp>
    </p:spTree>
    <p:extLst>
      <p:ext uri="{BB962C8B-B14F-4D97-AF65-F5344CB8AC3E}">
        <p14:creationId xmlns:p14="http://schemas.microsoft.com/office/powerpoint/2010/main" val="25838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CCB1-C79A-718D-60D6-2E7CE59E1F1A}"/>
              </a:ext>
            </a:extLst>
          </p:cNvPr>
          <p:cNvSpPr>
            <a:spLocks noGrp="1"/>
          </p:cNvSpPr>
          <p:nvPr>
            <p:ph type="title"/>
          </p:nvPr>
        </p:nvSpPr>
        <p:spPr>
          <a:xfrm>
            <a:off x="822960" y="182880"/>
            <a:ext cx="10515600" cy="352630"/>
          </a:xfrm>
        </p:spPr>
        <p:txBody>
          <a:bodyPr>
            <a:noAutofit/>
          </a:bodyPr>
          <a:lstStyle/>
          <a:p>
            <a:pPr algn="ctr"/>
            <a:r>
              <a:rPr lang="en-US" sz="2400" dirty="0"/>
              <a:t>Kim Family Tree - 16 Nephews &amp; Nieces</a:t>
            </a:r>
          </a:p>
        </p:txBody>
      </p:sp>
      <p:pic>
        <p:nvPicPr>
          <p:cNvPr id="4" name="Picture 3">
            <a:extLst>
              <a:ext uri="{FF2B5EF4-FFF2-40B4-BE49-F238E27FC236}">
                <a16:creationId xmlns:a16="http://schemas.microsoft.com/office/drawing/2014/main" id="{D1DCF08B-E717-DF2B-D53D-9C6A1E89EACA}"/>
              </a:ext>
            </a:extLst>
          </p:cNvPr>
          <p:cNvPicPr>
            <a:picLocks noChangeAspect="1"/>
          </p:cNvPicPr>
          <p:nvPr/>
        </p:nvPicPr>
        <p:blipFill rotWithShape="1">
          <a:blip r:embed="rId2"/>
          <a:srcRect l="1984" t="2162" r="6659" b="1797"/>
          <a:stretch/>
        </p:blipFill>
        <p:spPr>
          <a:xfrm>
            <a:off x="914400" y="766916"/>
            <a:ext cx="10928555" cy="5908204"/>
          </a:xfrm>
          <a:prstGeom prst="rect">
            <a:avLst/>
          </a:prstGeom>
        </p:spPr>
      </p:pic>
      <p:sp>
        <p:nvSpPr>
          <p:cNvPr id="3" name="Slide Number Placeholder 2">
            <a:extLst>
              <a:ext uri="{FF2B5EF4-FFF2-40B4-BE49-F238E27FC236}">
                <a16:creationId xmlns:a16="http://schemas.microsoft.com/office/drawing/2014/main" id="{A43A6922-ACE9-73CD-AB07-48B13CAB94DC}"/>
              </a:ext>
            </a:extLst>
          </p:cNvPr>
          <p:cNvSpPr>
            <a:spLocks noGrp="1"/>
          </p:cNvSpPr>
          <p:nvPr>
            <p:ph type="sldNum" sz="quarter" idx="12"/>
          </p:nvPr>
        </p:nvSpPr>
        <p:spPr/>
        <p:txBody>
          <a:bodyPr/>
          <a:lstStyle/>
          <a:p>
            <a:fld id="{BEE7CC96-D83B-4A21-9AD7-020254CF22AA}" type="slidenum">
              <a:rPr lang="en-US" smtClean="0"/>
              <a:t>26</a:t>
            </a:fld>
            <a:endParaRPr lang="en-US"/>
          </a:p>
        </p:txBody>
      </p:sp>
    </p:spTree>
    <p:extLst>
      <p:ext uri="{BB962C8B-B14F-4D97-AF65-F5344CB8AC3E}">
        <p14:creationId xmlns:p14="http://schemas.microsoft.com/office/powerpoint/2010/main" val="124137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6A6D-12DE-7E71-34A0-3FB555DD0AF8}"/>
              </a:ext>
            </a:extLst>
          </p:cNvPr>
          <p:cNvSpPr>
            <a:spLocks noGrp="1"/>
          </p:cNvSpPr>
          <p:nvPr>
            <p:ph type="title"/>
          </p:nvPr>
        </p:nvSpPr>
        <p:spPr>
          <a:xfrm>
            <a:off x="838200" y="-265470"/>
            <a:ext cx="10515600" cy="1602658"/>
          </a:xfrm>
        </p:spPr>
        <p:txBody>
          <a:bodyPr/>
          <a:lstStyle/>
          <a:p>
            <a:pPr algn="ctr"/>
            <a:r>
              <a:rPr lang="en-US" dirty="0"/>
              <a:t>Rest in Peace</a:t>
            </a:r>
          </a:p>
        </p:txBody>
      </p:sp>
      <p:pic>
        <p:nvPicPr>
          <p:cNvPr id="4" name="Picture 3">
            <a:extLst>
              <a:ext uri="{FF2B5EF4-FFF2-40B4-BE49-F238E27FC236}">
                <a16:creationId xmlns:a16="http://schemas.microsoft.com/office/drawing/2014/main" id="{53C8491F-BD7D-0B86-E540-501554783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086" y="978744"/>
            <a:ext cx="3648075" cy="5184775"/>
          </a:xfrm>
          <a:prstGeom prst="rect">
            <a:avLst/>
          </a:prstGeom>
        </p:spPr>
      </p:pic>
      <p:sp>
        <p:nvSpPr>
          <p:cNvPr id="3" name="Slide Number Placeholder 2">
            <a:extLst>
              <a:ext uri="{FF2B5EF4-FFF2-40B4-BE49-F238E27FC236}">
                <a16:creationId xmlns:a16="http://schemas.microsoft.com/office/drawing/2014/main" id="{ECBF14FE-9E1E-D1D1-2C03-F8687061D2EA}"/>
              </a:ext>
            </a:extLst>
          </p:cNvPr>
          <p:cNvSpPr>
            <a:spLocks noGrp="1"/>
          </p:cNvSpPr>
          <p:nvPr>
            <p:ph type="sldNum" sz="quarter" idx="12"/>
          </p:nvPr>
        </p:nvSpPr>
        <p:spPr/>
        <p:txBody>
          <a:bodyPr/>
          <a:lstStyle/>
          <a:p>
            <a:fld id="{BEE7CC96-D83B-4A21-9AD7-020254CF22AA}" type="slidenum">
              <a:rPr lang="en-US" smtClean="0"/>
              <a:t>27</a:t>
            </a:fld>
            <a:endParaRPr lang="en-US"/>
          </a:p>
        </p:txBody>
      </p:sp>
    </p:spTree>
    <p:extLst>
      <p:ext uri="{BB962C8B-B14F-4D97-AF65-F5344CB8AC3E}">
        <p14:creationId xmlns:p14="http://schemas.microsoft.com/office/powerpoint/2010/main" val="178528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D9220-D9CA-6949-D0E5-D4DFE9260308}"/>
              </a:ext>
            </a:extLst>
          </p:cNvPr>
          <p:cNvPicPr>
            <a:picLocks noChangeAspect="1"/>
          </p:cNvPicPr>
          <p:nvPr/>
        </p:nvPicPr>
        <p:blipFill>
          <a:blip r:embed="rId2"/>
          <a:stretch>
            <a:fillRect/>
          </a:stretch>
        </p:blipFill>
        <p:spPr>
          <a:xfrm>
            <a:off x="2036681" y="167149"/>
            <a:ext cx="7773485" cy="6121619"/>
          </a:xfrm>
          <a:prstGeom prst="rect">
            <a:avLst/>
          </a:prstGeom>
        </p:spPr>
      </p:pic>
      <p:sp>
        <p:nvSpPr>
          <p:cNvPr id="2" name="Slide Number Placeholder 1">
            <a:extLst>
              <a:ext uri="{FF2B5EF4-FFF2-40B4-BE49-F238E27FC236}">
                <a16:creationId xmlns:a16="http://schemas.microsoft.com/office/drawing/2014/main" id="{BB255907-3D8A-A1BB-752A-2CF6A7B67558}"/>
              </a:ext>
            </a:extLst>
          </p:cNvPr>
          <p:cNvSpPr>
            <a:spLocks noGrp="1"/>
          </p:cNvSpPr>
          <p:nvPr>
            <p:ph type="sldNum" sz="quarter" idx="12"/>
          </p:nvPr>
        </p:nvSpPr>
        <p:spPr/>
        <p:txBody>
          <a:bodyPr/>
          <a:lstStyle/>
          <a:p>
            <a:fld id="{BEE7CC96-D83B-4A21-9AD7-020254CF22AA}" type="slidenum">
              <a:rPr lang="en-US" smtClean="0"/>
              <a:t>3</a:t>
            </a:fld>
            <a:endParaRPr lang="en-US"/>
          </a:p>
        </p:txBody>
      </p:sp>
    </p:spTree>
    <p:extLst>
      <p:ext uri="{BB962C8B-B14F-4D97-AF65-F5344CB8AC3E}">
        <p14:creationId xmlns:p14="http://schemas.microsoft.com/office/powerpoint/2010/main" val="148007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15C4-2D57-2783-50D2-D9A2369464BC}"/>
              </a:ext>
            </a:extLst>
          </p:cNvPr>
          <p:cNvSpPr>
            <a:spLocks noGrp="1"/>
          </p:cNvSpPr>
          <p:nvPr>
            <p:ph type="title"/>
          </p:nvPr>
        </p:nvSpPr>
        <p:spPr>
          <a:xfrm>
            <a:off x="838200" y="1"/>
            <a:ext cx="10515600" cy="904567"/>
          </a:xfrm>
        </p:spPr>
        <p:txBody>
          <a:bodyPr/>
          <a:lstStyle/>
          <a:p>
            <a:pPr algn="ctr"/>
            <a:r>
              <a:rPr lang="en-US" dirty="0"/>
              <a:t>John Jay Ki Chon Kim</a:t>
            </a:r>
          </a:p>
        </p:txBody>
      </p:sp>
      <p:sp>
        <p:nvSpPr>
          <p:cNvPr id="3" name="Content Placeholder 2">
            <a:extLst>
              <a:ext uri="{FF2B5EF4-FFF2-40B4-BE49-F238E27FC236}">
                <a16:creationId xmlns:a16="http://schemas.microsoft.com/office/drawing/2014/main" id="{5026892E-F3A3-3D09-2203-1497995676C5}"/>
              </a:ext>
            </a:extLst>
          </p:cNvPr>
          <p:cNvSpPr>
            <a:spLocks noGrp="1"/>
          </p:cNvSpPr>
          <p:nvPr>
            <p:ph idx="1"/>
          </p:nvPr>
        </p:nvSpPr>
        <p:spPr>
          <a:xfrm>
            <a:off x="530943" y="1573161"/>
            <a:ext cx="6853083" cy="4601497"/>
          </a:xfrm>
        </p:spPr>
        <p:txBody>
          <a:bodyPr>
            <a:normAutofit fontScale="77500" lnSpcReduction="20000"/>
          </a:bodyPr>
          <a:lstStyle/>
          <a:p>
            <a:r>
              <a:rPr lang="en-US" dirty="0"/>
              <a:t>Born on March 3, 1919 in Honolulu, Hawaii &amp; grew up there and in California</a:t>
            </a:r>
            <a:br>
              <a:rPr lang="en-US" dirty="0"/>
            </a:br>
            <a:endParaRPr lang="en-US" dirty="0"/>
          </a:p>
          <a:p>
            <a:r>
              <a:rPr lang="en-US" dirty="0"/>
              <a:t>Hawaii was a U.S. Territory, became a state in 1959</a:t>
            </a:r>
            <a:br>
              <a:rPr lang="en-US" dirty="0"/>
            </a:br>
            <a:endParaRPr lang="en-US" dirty="0"/>
          </a:p>
          <a:p>
            <a:r>
              <a:rPr lang="en-US" dirty="0"/>
              <a:t>Son of Korean immigrants Hyung Kak (aka Chang Wha) Kim &amp; Sung Gin Hahn</a:t>
            </a:r>
            <a:br>
              <a:rPr lang="en-US" dirty="0"/>
            </a:br>
            <a:endParaRPr lang="en-US" dirty="0"/>
          </a:p>
          <a:p>
            <a:r>
              <a:rPr lang="en-US" dirty="0"/>
              <a:t>Three brothers &amp; two sisters</a:t>
            </a:r>
            <a:br>
              <a:rPr lang="en-US" dirty="0"/>
            </a:br>
            <a:endParaRPr lang="en-US" dirty="0"/>
          </a:p>
          <a:p>
            <a:r>
              <a:rPr lang="en-US" dirty="0"/>
              <a:t>Attended Delano CA schools, Bakersfield College &amp; the University of California at Berkeley where he got an Engineering degree</a:t>
            </a:r>
            <a:br>
              <a:rPr lang="en-US" dirty="0"/>
            </a:br>
            <a:br>
              <a:rPr lang="en-US" dirty="0"/>
            </a:br>
            <a:br>
              <a:rPr lang="en-US" dirty="0"/>
            </a:br>
            <a:endParaRPr lang="en-US" dirty="0"/>
          </a:p>
        </p:txBody>
      </p:sp>
      <p:pic>
        <p:nvPicPr>
          <p:cNvPr id="8" name="Picture 7">
            <a:extLst>
              <a:ext uri="{FF2B5EF4-FFF2-40B4-BE49-F238E27FC236}">
                <a16:creationId xmlns:a16="http://schemas.microsoft.com/office/drawing/2014/main" id="{6C0381F7-23E8-66A3-6661-51941B5A2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114" y="762000"/>
            <a:ext cx="4000500" cy="5334000"/>
          </a:xfrm>
          <a:prstGeom prst="rect">
            <a:avLst/>
          </a:prstGeom>
        </p:spPr>
      </p:pic>
      <p:sp>
        <p:nvSpPr>
          <p:cNvPr id="4" name="Slide Number Placeholder 3">
            <a:extLst>
              <a:ext uri="{FF2B5EF4-FFF2-40B4-BE49-F238E27FC236}">
                <a16:creationId xmlns:a16="http://schemas.microsoft.com/office/drawing/2014/main" id="{90FCD757-88CB-461E-6888-06DC0B688C05}"/>
              </a:ext>
            </a:extLst>
          </p:cNvPr>
          <p:cNvSpPr>
            <a:spLocks noGrp="1"/>
          </p:cNvSpPr>
          <p:nvPr>
            <p:ph type="sldNum" sz="quarter" idx="12"/>
          </p:nvPr>
        </p:nvSpPr>
        <p:spPr/>
        <p:txBody>
          <a:bodyPr/>
          <a:lstStyle/>
          <a:p>
            <a:fld id="{BEE7CC96-D83B-4A21-9AD7-020254CF22AA}" type="slidenum">
              <a:rPr lang="en-US" smtClean="0"/>
              <a:t>4</a:t>
            </a:fld>
            <a:endParaRPr lang="en-US"/>
          </a:p>
        </p:txBody>
      </p:sp>
    </p:spTree>
    <p:extLst>
      <p:ext uri="{BB962C8B-B14F-4D97-AF65-F5344CB8AC3E}">
        <p14:creationId xmlns:p14="http://schemas.microsoft.com/office/powerpoint/2010/main" val="367644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CCFD-27D1-A1CF-D195-7319BDF4D209}"/>
              </a:ext>
            </a:extLst>
          </p:cNvPr>
          <p:cNvSpPr>
            <a:spLocks noGrp="1"/>
          </p:cNvSpPr>
          <p:nvPr>
            <p:ph type="title"/>
          </p:nvPr>
        </p:nvSpPr>
        <p:spPr>
          <a:xfrm>
            <a:off x="838200" y="365125"/>
            <a:ext cx="6535994" cy="1325563"/>
          </a:xfrm>
        </p:spPr>
        <p:txBody>
          <a:bodyPr/>
          <a:lstStyle/>
          <a:p>
            <a:pPr algn="ctr"/>
            <a:r>
              <a:rPr lang="en-US" dirty="0"/>
              <a:t>Draft Registration Card – Oct. 28, 1940</a:t>
            </a:r>
          </a:p>
        </p:txBody>
      </p:sp>
      <p:pic>
        <p:nvPicPr>
          <p:cNvPr id="4" name="Picture 3">
            <a:extLst>
              <a:ext uri="{FF2B5EF4-FFF2-40B4-BE49-F238E27FC236}">
                <a16:creationId xmlns:a16="http://schemas.microsoft.com/office/drawing/2014/main" id="{8F6CC3D0-3F93-FEE0-9F26-933E0A113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7" y="1690688"/>
            <a:ext cx="6930390" cy="4594860"/>
          </a:xfrm>
          <a:prstGeom prst="rect">
            <a:avLst/>
          </a:prstGeom>
        </p:spPr>
      </p:pic>
      <p:pic>
        <p:nvPicPr>
          <p:cNvPr id="5" name="Picture 4">
            <a:extLst>
              <a:ext uri="{FF2B5EF4-FFF2-40B4-BE49-F238E27FC236}">
                <a16:creationId xmlns:a16="http://schemas.microsoft.com/office/drawing/2014/main" id="{2D6F729A-65D2-6F70-641D-011A9E0A9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914" y="231458"/>
            <a:ext cx="4013835" cy="6054090"/>
          </a:xfrm>
          <a:prstGeom prst="rect">
            <a:avLst/>
          </a:prstGeom>
        </p:spPr>
      </p:pic>
      <p:sp>
        <p:nvSpPr>
          <p:cNvPr id="3" name="Slide Number Placeholder 2">
            <a:extLst>
              <a:ext uri="{FF2B5EF4-FFF2-40B4-BE49-F238E27FC236}">
                <a16:creationId xmlns:a16="http://schemas.microsoft.com/office/drawing/2014/main" id="{9C0B73D1-2DFE-4B21-92F5-DD685666297F}"/>
              </a:ext>
            </a:extLst>
          </p:cNvPr>
          <p:cNvSpPr>
            <a:spLocks noGrp="1"/>
          </p:cNvSpPr>
          <p:nvPr>
            <p:ph type="sldNum" sz="quarter" idx="12"/>
          </p:nvPr>
        </p:nvSpPr>
        <p:spPr/>
        <p:txBody>
          <a:bodyPr/>
          <a:lstStyle/>
          <a:p>
            <a:fld id="{BEE7CC96-D83B-4A21-9AD7-020254CF22AA}" type="slidenum">
              <a:rPr lang="en-US" smtClean="0"/>
              <a:t>5</a:t>
            </a:fld>
            <a:endParaRPr lang="en-US"/>
          </a:p>
        </p:txBody>
      </p:sp>
    </p:spTree>
    <p:extLst>
      <p:ext uri="{BB962C8B-B14F-4D97-AF65-F5344CB8AC3E}">
        <p14:creationId xmlns:p14="http://schemas.microsoft.com/office/powerpoint/2010/main" val="398220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43C5-5B8A-F562-FE49-9DCA2619287F}"/>
              </a:ext>
            </a:extLst>
          </p:cNvPr>
          <p:cNvSpPr>
            <a:spLocks noGrp="1"/>
          </p:cNvSpPr>
          <p:nvPr>
            <p:ph type="title"/>
          </p:nvPr>
        </p:nvSpPr>
        <p:spPr>
          <a:xfrm>
            <a:off x="838200" y="-265471"/>
            <a:ext cx="10515600" cy="1406013"/>
          </a:xfrm>
        </p:spPr>
        <p:txBody>
          <a:bodyPr/>
          <a:lstStyle/>
          <a:p>
            <a:pPr algn="ctr"/>
            <a:r>
              <a:rPr lang="en-US" dirty="0"/>
              <a:t>2d LT Kim in WWII </a:t>
            </a:r>
          </a:p>
        </p:txBody>
      </p:sp>
      <p:sp>
        <p:nvSpPr>
          <p:cNvPr id="3" name="Content Placeholder 2">
            <a:extLst>
              <a:ext uri="{FF2B5EF4-FFF2-40B4-BE49-F238E27FC236}">
                <a16:creationId xmlns:a16="http://schemas.microsoft.com/office/drawing/2014/main" id="{2BFAD69F-5E3D-39C6-67CD-FEB93D241830}"/>
              </a:ext>
            </a:extLst>
          </p:cNvPr>
          <p:cNvSpPr>
            <a:spLocks noGrp="1"/>
          </p:cNvSpPr>
          <p:nvPr>
            <p:ph idx="1"/>
          </p:nvPr>
        </p:nvSpPr>
        <p:spPr>
          <a:xfrm>
            <a:off x="838200" y="1229032"/>
            <a:ext cx="10586884" cy="4748981"/>
          </a:xfrm>
        </p:spPr>
        <p:txBody>
          <a:bodyPr>
            <a:normAutofit fontScale="92500" lnSpcReduction="10000"/>
          </a:bodyPr>
          <a:lstStyle/>
          <a:p>
            <a:r>
              <a:rPr lang="en-US" dirty="0"/>
              <a:t>Moved to Hawaii and worked in Honolulu as a draftsman at the U.S. Engineering Department- 1941-2</a:t>
            </a:r>
            <a:br>
              <a:rPr lang="en-US" dirty="0"/>
            </a:br>
            <a:endParaRPr lang="en-US" dirty="0"/>
          </a:p>
          <a:p>
            <a:r>
              <a:rPr lang="en-US" dirty="0"/>
              <a:t>Lived at 929 Green St., Honolulu</a:t>
            </a:r>
            <a:br>
              <a:rPr lang="en-US" dirty="0"/>
            </a:br>
            <a:endParaRPr lang="en-US" dirty="0"/>
          </a:p>
          <a:p>
            <a:r>
              <a:rPr lang="en-US" dirty="0"/>
              <a:t>Was there on December 7, 1941, “Pearl Harbor Day”</a:t>
            </a:r>
            <a:br>
              <a:rPr lang="en-US" dirty="0"/>
            </a:br>
            <a:endParaRPr lang="en-US" dirty="0"/>
          </a:p>
          <a:p>
            <a:r>
              <a:rPr lang="en-US" dirty="0"/>
              <a:t>Met &amp; married Victoria Sunghye Chai on October 17, 1942</a:t>
            </a:r>
            <a:br>
              <a:rPr lang="en-US" dirty="0"/>
            </a:br>
            <a:endParaRPr lang="en-US" dirty="0"/>
          </a:p>
          <a:p>
            <a:r>
              <a:rPr lang="en-US" dirty="0"/>
              <a:t>Enlisted in the Army Air Corps on October 31, 1942</a:t>
            </a:r>
            <a:br>
              <a:rPr lang="en-US" dirty="0"/>
            </a:br>
            <a:endParaRPr lang="en-US" dirty="0"/>
          </a:p>
          <a:p>
            <a:r>
              <a:rPr lang="en-US" dirty="0"/>
              <a:t>Trained at Gardner Field, California and Luke Field, Arizona- became a pilot</a:t>
            </a:r>
          </a:p>
          <a:p>
            <a:endParaRPr lang="en-US" dirty="0"/>
          </a:p>
        </p:txBody>
      </p:sp>
      <p:sp>
        <p:nvSpPr>
          <p:cNvPr id="4" name="Slide Number Placeholder 3">
            <a:extLst>
              <a:ext uri="{FF2B5EF4-FFF2-40B4-BE49-F238E27FC236}">
                <a16:creationId xmlns:a16="http://schemas.microsoft.com/office/drawing/2014/main" id="{8F1782D5-547B-C8D9-CA9E-B431B060CC84}"/>
              </a:ext>
            </a:extLst>
          </p:cNvPr>
          <p:cNvSpPr>
            <a:spLocks noGrp="1"/>
          </p:cNvSpPr>
          <p:nvPr>
            <p:ph type="sldNum" sz="quarter" idx="12"/>
          </p:nvPr>
        </p:nvSpPr>
        <p:spPr/>
        <p:txBody>
          <a:bodyPr/>
          <a:lstStyle/>
          <a:p>
            <a:fld id="{BEE7CC96-D83B-4A21-9AD7-020254CF22AA}" type="slidenum">
              <a:rPr lang="en-US" smtClean="0"/>
              <a:t>6</a:t>
            </a:fld>
            <a:endParaRPr lang="en-US"/>
          </a:p>
        </p:txBody>
      </p:sp>
    </p:spTree>
    <p:extLst>
      <p:ext uri="{BB962C8B-B14F-4D97-AF65-F5344CB8AC3E}">
        <p14:creationId xmlns:p14="http://schemas.microsoft.com/office/powerpoint/2010/main" val="238982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35D4-63A4-0D60-BB9A-15C16485B9B6}"/>
              </a:ext>
            </a:extLst>
          </p:cNvPr>
          <p:cNvSpPr>
            <a:spLocks noGrp="1"/>
          </p:cNvSpPr>
          <p:nvPr>
            <p:ph type="title"/>
          </p:nvPr>
        </p:nvSpPr>
        <p:spPr/>
        <p:txBody>
          <a:bodyPr/>
          <a:lstStyle/>
          <a:p>
            <a:pPr algn="ctr"/>
            <a:r>
              <a:rPr lang="en-US" dirty="0"/>
              <a:t>27</a:t>
            </a:r>
            <a:r>
              <a:rPr lang="en-US" baseline="30000" dirty="0"/>
              <a:t>th</a:t>
            </a:r>
            <a:r>
              <a:rPr lang="en-US" dirty="0"/>
              <a:t> Fighter Squadron</a:t>
            </a:r>
          </a:p>
        </p:txBody>
      </p:sp>
      <p:sp>
        <p:nvSpPr>
          <p:cNvPr id="3" name="Content Placeholder 2">
            <a:extLst>
              <a:ext uri="{FF2B5EF4-FFF2-40B4-BE49-F238E27FC236}">
                <a16:creationId xmlns:a16="http://schemas.microsoft.com/office/drawing/2014/main" id="{7E3E50A4-9E7B-04F6-2AD2-F4F285D0C5A6}"/>
              </a:ext>
            </a:extLst>
          </p:cNvPr>
          <p:cNvSpPr>
            <a:spLocks noGrp="1"/>
          </p:cNvSpPr>
          <p:nvPr>
            <p:ph idx="1"/>
          </p:nvPr>
        </p:nvSpPr>
        <p:spPr>
          <a:xfrm>
            <a:off x="838200" y="2703871"/>
            <a:ext cx="10515600" cy="3991896"/>
          </a:xfrm>
        </p:spPr>
        <p:txBody>
          <a:bodyPr/>
          <a:lstStyle/>
          <a:p>
            <a:r>
              <a:rPr lang="en-US" kern="0" dirty="0">
                <a:latin typeface="Calibri" panose="020F0502020204030204" pitchFamily="34" charset="0"/>
                <a:cs typeface="Times New Roman" panose="02020603050405020304" pitchFamily="18" charset="0"/>
              </a:rPr>
              <a:t>2d LT Kim joined the 27</a:t>
            </a:r>
            <a:r>
              <a:rPr lang="en-US" kern="0" baseline="30000" dirty="0">
                <a:latin typeface="Calibri" panose="020F0502020204030204" pitchFamily="34" charset="0"/>
                <a:cs typeface="Times New Roman" panose="02020603050405020304" pitchFamily="18" charset="0"/>
              </a:rPr>
              <a:t>th</a:t>
            </a:r>
            <a:r>
              <a:rPr lang="en-US" kern="0" dirty="0">
                <a:latin typeface="Calibri" panose="020F0502020204030204" pitchFamily="34" charset="0"/>
                <a:cs typeface="Times New Roman" panose="02020603050405020304" pitchFamily="18" charset="0"/>
              </a:rPr>
              <a:t> at Salsola on March 31, 1944</a:t>
            </a:r>
            <a:br>
              <a:rPr lang="en-US" kern="0" dirty="0">
                <a:effectLst/>
                <a:latin typeface="Calibri" panose="020F0502020204030204" pitchFamily="34" charset="0"/>
                <a:ea typeface="Times New Roman" panose="02020603050405020304" pitchFamily="18" charset="0"/>
                <a:cs typeface="Times New Roman" panose="02020603050405020304" pitchFamily="18" charset="0"/>
              </a:rPr>
            </a:br>
            <a:endParaRPr lang="en-US" kern="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kern="0" dirty="0">
                <a:latin typeface="Calibri" panose="020F0502020204030204" pitchFamily="34" charset="0"/>
                <a:cs typeface="Times New Roman" panose="02020603050405020304" pitchFamily="18" charset="0"/>
              </a:rPr>
              <a:t>May have seen previous action in Africa</a:t>
            </a:r>
            <a:br>
              <a:rPr lang="en-US" kern="0" dirty="0">
                <a:latin typeface="Calibri" panose="020F0502020204030204" pitchFamily="34" charset="0"/>
                <a:cs typeface="Times New Roman" panose="02020603050405020304" pitchFamily="18" charset="0"/>
              </a:rPr>
            </a:br>
            <a:endParaRPr lang="en-US" kern="0" dirty="0">
              <a:latin typeface="Calibri" panose="020F0502020204030204" pitchFamily="34" charset="0"/>
              <a:cs typeface="Times New Roman" panose="02020603050405020304" pitchFamily="18" charset="0"/>
            </a:endParaRPr>
          </a:p>
          <a:p>
            <a:r>
              <a:rPr lang="en-US" kern="0" dirty="0">
                <a:effectLst/>
                <a:latin typeface="Calibri" panose="020F0502020204030204" pitchFamily="34" charset="0"/>
                <a:ea typeface="Times New Roman" panose="02020603050405020304" pitchFamily="18" charset="0"/>
              </a:rPr>
              <a:t>New P-38Js arrived about this time</a:t>
            </a:r>
            <a:br>
              <a:rPr lang="en-US" kern="0" dirty="0">
                <a:effectLst/>
                <a:latin typeface="Calibri" panose="020F0502020204030204" pitchFamily="34" charset="0"/>
                <a:ea typeface="Times New Roman" panose="02020603050405020304" pitchFamily="18" charset="0"/>
              </a:rPr>
            </a:br>
            <a:endParaRPr lang="en-US" kern="0" dirty="0">
              <a:effectLst/>
              <a:latin typeface="Calibri" panose="020F0502020204030204" pitchFamily="34" charset="0"/>
              <a:ea typeface="Times New Roman" panose="02020603050405020304" pitchFamily="18" charset="0"/>
            </a:endParaRPr>
          </a:p>
          <a:p>
            <a:pPr marL="0" indent="0">
              <a:buNone/>
            </a:pPr>
            <a:br>
              <a:rPr lang="en-US" kern="0" dirty="0">
                <a:effectLst/>
                <a:latin typeface="Calibri" panose="020F0502020204030204" pitchFamily="34" charset="0"/>
                <a:ea typeface="Times New Roman" panose="02020603050405020304" pitchFamily="18" charset="0"/>
              </a:rPr>
            </a:br>
            <a:br>
              <a:rPr lang="en-US" kern="0" dirty="0">
                <a:effectLst/>
                <a:latin typeface="Calibri" panose="020F0502020204030204" pitchFamily="34" charset="0"/>
                <a:ea typeface="Times New Roman" panose="02020603050405020304" pitchFamily="18" charset="0"/>
              </a:rPr>
            </a:br>
            <a:endParaRPr lang="en-US" kern="0" dirty="0">
              <a:effectLst/>
              <a:latin typeface="Calibri" panose="020F0502020204030204" pitchFamily="34" charset="0"/>
              <a:ea typeface="Times New Roman" panose="02020603050405020304" pitchFamily="18" charset="0"/>
            </a:endParaRPr>
          </a:p>
        </p:txBody>
      </p:sp>
      <p:pic>
        <p:nvPicPr>
          <p:cNvPr id="12" name="Picture 11">
            <a:extLst>
              <a:ext uri="{FF2B5EF4-FFF2-40B4-BE49-F238E27FC236}">
                <a16:creationId xmlns:a16="http://schemas.microsoft.com/office/drawing/2014/main" id="{5E5FBD03-5831-C52B-3F56-3C1B85394988}"/>
              </a:ext>
            </a:extLst>
          </p:cNvPr>
          <p:cNvPicPr>
            <a:picLocks noChangeAspect="1"/>
          </p:cNvPicPr>
          <p:nvPr/>
        </p:nvPicPr>
        <p:blipFill>
          <a:blip r:embed="rId2"/>
          <a:stretch>
            <a:fillRect/>
          </a:stretch>
        </p:blipFill>
        <p:spPr>
          <a:xfrm>
            <a:off x="686121" y="248596"/>
            <a:ext cx="2010056" cy="1857634"/>
          </a:xfrm>
          <a:prstGeom prst="rect">
            <a:avLst/>
          </a:prstGeom>
        </p:spPr>
      </p:pic>
      <p:sp>
        <p:nvSpPr>
          <p:cNvPr id="4" name="Slide Number Placeholder 3">
            <a:extLst>
              <a:ext uri="{FF2B5EF4-FFF2-40B4-BE49-F238E27FC236}">
                <a16:creationId xmlns:a16="http://schemas.microsoft.com/office/drawing/2014/main" id="{D1074384-C5A1-A505-F6F7-5BEE0D295B3F}"/>
              </a:ext>
            </a:extLst>
          </p:cNvPr>
          <p:cNvSpPr>
            <a:spLocks noGrp="1"/>
          </p:cNvSpPr>
          <p:nvPr>
            <p:ph type="sldNum" sz="quarter" idx="12"/>
          </p:nvPr>
        </p:nvSpPr>
        <p:spPr/>
        <p:txBody>
          <a:bodyPr/>
          <a:lstStyle/>
          <a:p>
            <a:fld id="{BEE7CC96-D83B-4A21-9AD7-020254CF22AA}" type="slidenum">
              <a:rPr lang="en-US" smtClean="0"/>
              <a:t>7</a:t>
            </a:fld>
            <a:endParaRPr lang="en-US"/>
          </a:p>
        </p:txBody>
      </p:sp>
    </p:spTree>
    <p:extLst>
      <p:ext uri="{BB962C8B-B14F-4D97-AF65-F5344CB8AC3E}">
        <p14:creationId xmlns:p14="http://schemas.microsoft.com/office/powerpoint/2010/main" val="193866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602E62-E391-1143-E538-CE8AA44E907D}"/>
              </a:ext>
            </a:extLst>
          </p:cNvPr>
          <p:cNvSpPr txBox="1"/>
          <p:nvPr/>
        </p:nvSpPr>
        <p:spPr>
          <a:xfrm>
            <a:off x="4188542" y="5237830"/>
            <a:ext cx="4008717" cy="646331"/>
          </a:xfrm>
          <a:prstGeom prst="rect">
            <a:avLst/>
          </a:prstGeom>
          <a:noFill/>
        </p:spPr>
        <p:txBody>
          <a:bodyPr wrap="square" rtlCol="0">
            <a:spAutoFit/>
          </a:bodyPr>
          <a:lstStyle/>
          <a:p>
            <a:r>
              <a:rPr lang="en-US" dirty="0"/>
              <a:t>           P-38J similar to 2d LT Kim’s</a:t>
            </a:r>
          </a:p>
          <a:p>
            <a:r>
              <a:rPr lang="en-US" dirty="0"/>
              <a:t>Source: “Vis-the Last Hope” page 389 </a:t>
            </a:r>
          </a:p>
        </p:txBody>
      </p:sp>
      <p:pic>
        <p:nvPicPr>
          <p:cNvPr id="5" name="Picture 4">
            <a:extLst>
              <a:ext uri="{FF2B5EF4-FFF2-40B4-BE49-F238E27FC236}">
                <a16:creationId xmlns:a16="http://schemas.microsoft.com/office/drawing/2014/main" id="{42C25AD3-A84D-0F00-1EE0-228D705C5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41" y="1557413"/>
            <a:ext cx="10965318" cy="3137224"/>
          </a:xfrm>
          <a:prstGeom prst="rect">
            <a:avLst/>
          </a:prstGeom>
        </p:spPr>
      </p:pic>
      <p:sp>
        <p:nvSpPr>
          <p:cNvPr id="2" name="Slide Number Placeholder 1">
            <a:extLst>
              <a:ext uri="{FF2B5EF4-FFF2-40B4-BE49-F238E27FC236}">
                <a16:creationId xmlns:a16="http://schemas.microsoft.com/office/drawing/2014/main" id="{BD55057A-70FE-3BB3-9DA9-1F4B6C61B01C}"/>
              </a:ext>
            </a:extLst>
          </p:cNvPr>
          <p:cNvSpPr>
            <a:spLocks noGrp="1"/>
          </p:cNvSpPr>
          <p:nvPr>
            <p:ph type="sldNum" sz="quarter" idx="12"/>
          </p:nvPr>
        </p:nvSpPr>
        <p:spPr/>
        <p:txBody>
          <a:bodyPr/>
          <a:lstStyle/>
          <a:p>
            <a:fld id="{BEE7CC96-D83B-4A21-9AD7-020254CF22AA}" type="slidenum">
              <a:rPr lang="en-US" smtClean="0"/>
              <a:t>8</a:t>
            </a:fld>
            <a:endParaRPr lang="en-US"/>
          </a:p>
        </p:txBody>
      </p:sp>
    </p:spTree>
    <p:extLst>
      <p:ext uri="{BB962C8B-B14F-4D97-AF65-F5344CB8AC3E}">
        <p14:creationId xmlns:p14="http://schemas.microsoft.com/office/powerpoint/2010/main" val="238035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2C9F73-2992-AA79-581A-BED31998E176}"/>
              </a:ext>
            </a:extLst>
          </p:cNvPr>
          <p:cNvSpPr txBox="1"/>
          <p:nvPr/>
        </p:nvSpPr>
        <p:spPr>
          <a:xfrm>
            <a:off x="3657599" y="5820697"/>
            <a:ext cx="7275871" cy="646331"/>
          </a:xfrm>
          <a:prstGeom prst="rect">
            <a:avLst/>
          </a:prstGeom>
          <a:noFill/>
        </p:spPr>
        <p:txBody>
          <a:bodyPr wrap="square" rtlCol="0">
            <a:spAutoFit/>
          </a:bodyPr>
          <a:lstStyle/>
          <a:p>
            <a:endParaRPr lang="en-US" dirty="0"/>
          </a:p>
          <a:p>
            <a:r>
              <a:rPr lang="en-US" dirty="0">
                <a:hlinkClick r:id="rId2"/>
              </a:rPr>
              <a:t>(702) P-38 formation flight POFAS 2013 - YouTube</a:t>
            </a:r>
            <a:endParaRPr lang="en-US" dirty="0"/>
          </a:p>
        </p:txBody>
      </p:sp>
      <p:pic>
        <p:nvPicPr>
          <p:cNvPr id="5" name="Picture 4">
            <a:extLst>
              <a:ext uri="{FF2B5EF4-FFF2-40B4-BE49-F238E27FC236}">
                <a16:creationId xmlns:a16="http://schemas.microsoft.com/office/drawing/2014/main" id="{3A81F2D0-8B93-5FE1-47F4-8CFE27415E74}"/>
              </a:ext>
            </a:extLst>
          </p:cNvPr>
          <p:cNvPicPr>
            <a:picLocks noChangeAspect="1"/>
          </p:cNvPicPr>
          <p:nvPr/>
        </p:nvPicPr>
        <p:blipFill>
          <a:blip r:embed="rId3"/>
          <a:stretch>
            <a:fillRect/>
          </a:stretch>
        </p:blipFill>
        <p:spPr>
          <a:xfrm>
            <a:off x="3571522" y="5582539"/>
            <a:ext cx="5048955" cy="238158"/>
          </a:xfrm>
          <a:prstGeom prst="rect">
            <a:avLst/>
          </a:prstGeom>
        </p:spPr>
      </p:pic>
      <p:pic>
        <p:nvPicPr>
          <p:cNvPr id="6" name="Picture 5">
            <a:extLst>
              <a:ext uri="{FF2B5EF4-FFF2-40B4-BE49-F238E27FC236}">
                <a16:creationId xmlns:a16="http://schemas.microsoft.com/office/drawing/2014/main" id="{97BF36EA-771D-8401-76F5-F2F13A66A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507" y="68707"/>
            <a:ext cx="7315200" cy="5513832"/>
          </a:xfrm>
          <a:prstGeom prst="rect">
            <a:avLst/>
          </a:prstGeom>
        </p:spPr>
      </p:pic>
      <p:sp>
        <p:nvSpPr>
          <p:cNvPr id="2" name="Slide Number Placeholder 1">
            <a:extLst>
              <a:ext uri="{FF2B5EF4-FFF2-40B4-BE49-F238E27FC236}">
                <a16:creationId xmlns:a16="http://schemas.microsoft.com/office/drawing/2014/main" id="{8984DC69-F3F4-6A8D-162A-C8BBECAC4B44}"/>
              </a:ext>
            </a:extLst>
          </p:cNvPr>
          <p:cNvSpPr>
            <a:spLocks noGrp="1"/>
          </p:cNvSpPr>
          <p:nvPr>
            <p:ph type="sldNum" sz="quarter" idx="12"/>
          </p:nvPr>
        </p:nvSpPr>
        <p:spPr/>
        <p:txBody>
          <a:bodyPr/>
          <a:lstStyle/>
          <a:p>
            <a:fld id="{BEE7CC96-D83B-4A21-9AD7-020254CF22AA}" type="slidenum">
              <a:rPr lang="en-US" smtClean="0"/>
              <a:t>9</a:t>
            </a:fld>
            <a:endParaRPr lang="en-US"/>
          </a:p>
        </p:txBody>
      </p:sp>
    </p:spTree>
    <p:extLst>
      <p:ext uri="{BB962C8B-B14F-4D97-AF65-F5344CB8AC3E}">
        <p14:creationId xmlns:p14="http://schemas.microsoft.com/office/powerpoint/2010/main" val="2873439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6024</TotalTime>
  <Words>1589</Words>
  <Application>Microsoft Office PowerPoint</Application>
  <PresentationFormat>Widescreen</PresentationFormat>
  <Paragraphs>140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inherit</vt:lpstr>
      <vt:lpstr>Office Theme</vt:lpstr>
      <vt:lpstr>PowerPoint Presentation</vt:lpstr>
      <vt:lpstr>      1st Fighter Group</vt:lpstr>
      <vt:lpstr>PowerPoint Presentation</vt:lpstr>
      <vt:lpstr>John Jay Ki Chon Kim</vt:lpstr>
      <vt:lpstr>Draft Registration Card – Oct. 28, 1940</vt:lpstr>
      <vt:lpstr>2d LT Kim in WWII </vt:lpstr>
      <vt:lpstr>27th Fighter Squadron</vt:lpstr>
      <vt:lpstr>PowerPoint Presentation</vt:lpstr>
      <vt:lpstr>PowerPoint Presentation</vt:lpstr>
      <vt:lpstr>April 12, 1944</vt:lpstr>
      <vt:lpstr>27th FS Mission Report</vt:lpstr>
      <vt:lpstr>     “Vis-The Last Hope” page 104</vt:lpstr>
      <vt:lpstr>P-38 parts recently found by the Croatian Society of Military History (HDVP) at crash site- February 2024</vt:lpstr>
      <vt:lpstr>Death of 2d LT Kim</vt:lpstr>
      <vt:lpstr>11 Partisans killed on that fateful day</vt:lpstr>
      <vt:lpstr>Partisan casualties of the April 12th crash Rest in Peace</vt:lpstr>
      <vt:lpstr>2d LT Kim’s Grave at Milne Cemetery</vt:lpstr>
      <vt:lpstr>Awarded the Distinguished Flying Cross on June 4, 1944   (10 other Medals subsequently including the Purple Heart)</vt:lpstr>
      <vt:lpstr>His wife Victoria received his Purple Heart  in Honolulu on September 14, 1944</vt:lpstr>
      <vt:lpstr>He was reinterred three times before being repatriated to his hometown</vt:lpstr>
      <vt:lpstr>In 1948, Kim’s mother Sung Gin received all his medals at Hamilton Air Station, CA</vt:lpstr>
      <vt:lpstr>In 1948, Mrs. Kim requested return of her son’s remains </vt:lpstr>
      <vt:lpstr>His remains finally arrived on June 24, 1949 A memorial service was held on June 25</vt:lpstr>
      <vt:lpstr>Lt. Kim’s coffin with his medals</vt:lpstr>
      <vt:lpstr>In 1983. Lt. Kim’s remains were cremated and reinterred in the family crypt at Los Gatos Memorial Park in San Jose</vt:lpstr>
      <vt:lpstr>Kim Family Tree - 16 Nephews &amp; Nieces</vt:lpstr>
      <vt:lpstr>Rest in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Peck</dc:creator>
  <cp:lastModifiedBy>James Peck</cp:lastModifiedBy>
  <cp:revision>2</cp:revision>
  <dcterms:created xsi:type="dcterms:W3CDTF">2024-04-06T21:43:44Z</dcterms:created>
  <dcterms:modified xsi:type="dcterms:W3CDTF">2024-06-10T19:47:44Z</dcterms:modified>
</cp:coreProperties>
</file>