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6" r:id="rId2"/>
    <p:sldId id="261" r:id="rId3"/>
    <p:sldId id="263" r:id="rId4"/>
    <p:sldId id="264" r:id="rId5"/>
    <p:sldId id="265" r:id="rId6"/>
    <p:sldId id="267" r:id="rId7"/>
    <p:sldId id="262" r:id="rId8"/>
    <p:sldId id="268" r:id="rId9"/>
    <p:sldId id="269" r:id="rId10"/>
    <p:sldId id="272" r:id="rId11"/>
    <p:sldId id="286" r:id="rId12"/>
    <p:sldId id="287" r:id="rId13"/>
    <p:sldId id="288" r:id="rId14"/>
    <p:sldId id="270" r:id="rId15"/>
    <p:sldId id="273" r:id="rId16"/>
    <p:sldId id="271" r:id="rId17"/>
    <p:sldId id="285" r:id="rId18"/>
    <p:sldId id="274" r:id="rId19"/>
    <p:sldId id="275" r:id="rId20"/>
    <p:sldId id="284" r:id="rId21"/>
    <p:sldId id="289" r:id="rId22"/>
    <p:sldId id="291" r:id="rId23"/>
    <p:sldId id="290" r:id="rId24"/>
    <p:sldId id="292" r:id="rId25"/>
    <p:sldId id="293" r:id="rId26"/>
    <p:sldId id="276" r:id="rId27"/>
    <p:sldId id="279" r:id="rId28"/>
    <p:sldId id="281" r:id="rId29"/>
    <p:sldId id="282" r:id="rId30"/>
    <p:sldId id="28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E2AE1D2-AFC8-464B-8A6E-993DA1E29A36}" v="54" dt="2024-06-08T19:15:59.02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8" d="100"/>
          <a:sy n="78" d="100"/>
        </p:scale>
        <p:origin x="154"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mes Peck" userId="ca08c0f0d6309fc9" providerId="LiveId" clId="{CE2AE1D2-AFC8-464B-8A6E-993DA1E29A36}"/>
    <pc:docChg chg="undo custSel addSld delSld modSld">
      <pc:chgData name="James Peck" userId="ca08c0f0d6309fc9" providerId="LiveId" clId="{CE2AE1D2-AFC8-464B-8A6E-993DA1E29A36}" dt="2024-06-08T19:18:14.841" v="4287" actId="20577"/>
      <pc:docMkLst>
        <pc:docMk/>
      </pc:docMkLst>
      <pc:sldChg chg="addSp delSp modSp mod">
        <pc:chgData name="James Peck" userId="ca08c0f0d6309fc9" providerId="LiveId" clId="{CE2AE1D2-AFC8-464B-8A6E-993DA1E29A36}" dt="2024-05-30T21:54:48.789" v="1631" actId="20577"/>
        <pc:sldMkLst>
          <pc:docMk/>
          <pc:sldMk cId="1725768897" sldId="256"/>
        </pc:sldMkLst>
        <pc:spChg chg="mod">
          <ac:chgData name="James Peck" userId="ca08c0f0d6309fc9" providerId="LiveId" clId="{CE2AE1D2-AFC8-464B-8A6E-993DA1E29A36}" dt="2024-05-26T17:52:33.787" v="721" actId="20577"/>
          <ac:spMkLst>
            <pc:docMk/>
            <pc:sldMk cId="1725768897" sldId="256"/>
            <ac:spMk id="4" creationId="{F2AB489C-B591-AD58-B058-2855D00AC8F3}"/>
          </ac:spMkLst>
        </pc:spChg>
        <pc:spChg chg="mod">
          <ac:chgData name="James Peck" userId="ca08c0f0d6309fc9" providerId="LiveId" clId="{CE2AE1D2-AFC8-464B-8A6E-993DA1E29A36}" dt="2024-05-30T21:54:48.789" v="1631" actId="20577"/>
          <ac:spMkLst>
            <pc:docMk/>
            <pc:sldMk cId="1725768897" sldId="256"/>
            <ac:spMk id="6" creationId="{376CB36C-1779-886E-606F-61A7C4D6AC48}"/>
          </ac:spMkLst>
        </pc:spChg>
        <pc:spChg chg="mod">
          <ac:chgData name="James Peck" userId="ca08c0f0d6309fc9" providerId="LiveId" clId="{CE2AE1D2-AFC8-464B-8A6E-993DA1E29A36}" dt="2024-05-26T17:49:51.847" v="719" actId="20577"/>
          <ac:spMkLst>
            <pc:docMk/>
            <pc:sldMk cId="1725768897" sldId="256"/>
            <ac:spMk id="7" creationId="{94A2500D-0522-6562-4D5F-D3693A3F11C7}"/>
          </ac:spMkLst>
        </pc:spChg>
        <pc:spChg chg="mod">
          <ac:chgData name="James Peck" userId="ca08c0f0d6309fc9" providerId="LiveId" clId="{CE2AE1D2-AFC8-464B-8A6E-993DA1E29A36}" dt="2024-05-26T17:47:00.155" v="564" actId="20577"/>
          <ac:spMkLst>
            <pc:docMk/>
            <pc:sldMk cId="1725768897" sldId="256"/>
            <ac:spMk id="12" creationId="{AF3DE324-8D54-4D62-89C8-CD82E3E7E327}"/>
          </ac:spMkLst>
        </pc:spChg>
        <pc:spChg chg="mod">
          <ac:chgData name="James Peck" userId="ca08c0f0d6309fc9" providerId="LiveId" clId="{CE2AE1D2-AFC8-464B-8A6E-993DA1E29A36}" dt="2024-05-26T17:49:42.351" v="717" actId="20577"/>
          <ac:spMkLst>
            <pc:docMk/>
            <pc:sldMk cId="1725768897" sldId="256"/>
            <ac:spMk id="17" creationId="{EC3B5B20-E896-F2F7-86B5-B2D75D10CF22}"/>
          </ac:spMkLst>
        </pc:spChg>
        <pc:picChg chg="del">
          <ac:chgData name="James Peck" userId="ca08c0f0d6309fc9" providerId="LiveId" clId="{CE2AE1D2-AFC8-464B-8A6E-993DA1E29A36}" dt="2024-05-26T17:55:20.773" v="722" actId="478"/>
          <ac:picMkLst>
            <pc:docMk/>
            <pc:sldMk cId="1725768897" sldId="256"/>
            <ac:picMk id="3" creationId="{D87C1DED-6ADB-1CAF-635E-26DE9085E581}"/>
          </ac:picMkLst>
        </pc:picChg>
        <pc:picChg chg="add mod">
          <ac:chgData name="James Peck" userId="ca08c0f0d6309fc9" providerId="LiveId" clId="{CE2AE1D2-AFC8-464B-8A6E-993DA1E29A36}" dt="2024-05-26T17:55:56.261" v="730" actId="1076"/>
          <ac:picMkLst>
            <pc:docMk/>
            <pc:sldMk cId="1725768897" sldId="256"/>
            <ac:picMk id="5" creationId="{36979102-6E77-314E-9C30-7B618F4A7617}"/>
          </ac:picMkLst>
        </pc:picChg>
      </pc:sldChg>
      <pc:sldChg chg="addSp delSp modSp mod">
        <pc:chgData name="James Peck" userId="ca08c0f0d6309fc9" providerId="LiveId" clId="{CE2AE1D2-AFC8-464B-8A6E-993DA1E29A36}" dt="2024-05-26T19:02:26.179" v="1422" actId="1076"/>
        <pc:sldMkLst>
          <pc:docMk/>
          <pc:sldMk cId="2081658880" sldId="261"/>
        </pc:sldMkLst>
        <pc:spChg chg="add mod">
          <ac:chgData name="James Peck" userId="ca08c0f0d6309fc9" providerId="LiveId" clId="{CE2AE1D2-AFC8-464B-8A6E-993DA1E29A36}" dt="2024-05-26T19:00:34.531" v="1402" actId="14100"/>
          <ac:spMkLst>
            <pc:docMk/>
            <pc:sldMk cId="2081658880" sldId="261"/>
            <ac:spMk id="5" creationId="{80F03BEB-3A5D-2969-00A0-77A7BF6EFC84}"/>
          </ac:spMkLst>
        </pc:spChg>
        <pc:spChg chg="add mod">
          <ac:chgData name="James Peck" userId="ca08c0f0d6309fc9" providerId="LiveId" clId="{CE2AE1D2-AFC8-464B-8A6E-993DA1E29A36}" dt="2024-05-26T19:01:01.599" v="1403"/>
          <ac:spMkLst>
            <pc:docMk/>
            <pc:sldMk cId="2081658880" sldId="261"/>
            <ac:spMk id="6" creationId="{6DD283A0-9669-5FD9-764E-9FB00645D5BC}"/>
          </ac:spMkLst>
        </pc:spChg>
        <pc:spChg chg="add del mod">
          <ac:chgData name="James Peck" userId="ca08c0f0d6309fc9" providerId="LiveId" clId="{CE2AE1D2-AFC8-464B-8A6E-993DA1E29A36}" dt="2024-05-26T19:01:45.285" v="1407" actId="478"/>
          <ac:spMkLst>
            <pc:docMk/>
            <pc:sldMk cId="2081658880" sldId="261"/>
            <ac:spMk id="8" creationId="{F9DEAFCA-1A61-96D9-29B1-E61DD612122D}"/>
          </ac:spMkLst>
        </pc:spChg>
        <pc:spChg chg="add mod">
          <ac:chgData name="James Peck" userId="ca08c0f0d6309fc9" providerId="LiveId" clId="{CE2AE1D2-AFC8-464B-8A6E-993DA1E29A36}" dt="2024-05-26T19:02:25.011" v="1421" actId="14100"/>
          <ac:spMkLst>
            <pc:docMk/>
            <pc:sldMk cId="2081658880" sldId="261"/>
            <ac:spMk id="9" creationId="{BB724A03-EC17-8E4B-6FE9-E5B7013E64C4}"/>
          </ac:spMkLst>
        </pc:spChg>
        <pc:picChg chg="mod">
          <ac:chgData name="James Peck" userId="ca08c0f0d6309fc9" providerId="LiveId" clId="{CE2AE1D2-AFC8-464B-8A6E-993DA1E29A36}" dt="2024-05-26T19:02:26.179" v="1422" actId="1076"/>
          <ac:picMkLst>
            <pc:docMk/>
            <pc:sldMk cId="2081658880" sldId="261"/>
            <ac:picMk id="7" creationId="{25434B92-20EF-D3AF-D296-2A4D68F28160}"/>
          </ac:picMkLst>
        </pc:picChg>
      </pc:sldChg>
      <pc:sldChg chg="modSp mod">
        <pc:chgData name="James Peck" userId="ca08c0f0d6309fc9" providerId="LiveId" clId="{CE2AE1D2-AFC8-464B-8A6E-993DA1E29A36}" dt="2024-05-26T18:18:06.667" v="873" actId="20577"/>
        <pc:sldMkLst>
          <pc:docMk/>
          <pc:sldMk cId="1938665383" sldId="262"/>
        </pc:sldMkLst>
        <pc:spChg chg="mod">
          <ac:chgData name="James Peck" userId="ca08c0f0d6309fc9" providerId="LiveId" clId="{CE2AE1D2-AFC8-464B-8A6E-993DA1E29A36}" dt="2024-05-26T18:18:06.667" v="873" actId="20577"/>
          <ac:spMkLst>
            <pc:docMk/>
            <pc:sldMk cId="1938665383" sldId="262"/>
            <ac:spMk id="3" creationId="{7E3E50A4-9E7B-04F6-2AD2-F4F285D0C5A6}"/>
          </ac:spMkLst>
        </pc:spChg>
      </pc:sldChg>
      <pc:sldChg chg="addSp modSp mod">
        <pc:chgData name="James Peck" userId="ca08c0f0d6309fc9" providerId="LiveId" clId="{CE2AE1D2-AFC8-464B-8A6E-993DA1E29A36}" dt="2024-05-26T19:35:38.422" v="1588" actId="20577"/>
        <pc:sldMkLst>
          <pc:docMk/>
          <pc:sldMk cId="3676449282" sldId="264"/>
        </pc:sldMkLst>
        <pc:spChg chg="mod">
          <ac:chgData name="James Peck" userId="ca08c0f0d6309fc9" providerId="LiveId" clId="{CE2AE1D2-AFC8-464B-8A6E-993DA1E29A36}" dt="2024-05-26T19:35:38.422" v="1588" actId="20577"/>
          <ac:spMkLst>
            <pc:docMk/>
            <pc:sldMk cId="3676449282" sldId="264"/>
            <ac:spMk id="2" creationId="{A61315C4-2D57-2783-50D2-D9A2369464BC}"/>
          </ac:spMkLst>
        </pc:spChg>
        <pc:spChg chg="mod">
          <ac:chgData name="James Peck" userId="ca08c0f0d6309fc9" providerId="LiveId" clId="{CE2AE1D2-AFC8-464B-8A6E-993DA1E29A36}" dt="2024-05-26T18:31:06.987" v="1166" actId="20577"/>
          <ac:spMkLst>
            <pc:docMk/>
            <pc:sldMk cId="3676449282" sldId="264"/>
            <ac:spMk id="3" creationId="{5026892E-F3A3-3D09-2203-1497995676C5}"/>
          </ac:spMkLst>
        </pc:spChg>
        <pc:picChg chg="add mod">
          <ac:chgData name="James Peck" userId="ca08c0f0d6309fc9" providerId="LiveId" clId="{CE2AE1D2-AFC8-464B-8A6E-993DA1E29A36}" dt="2024-05-26T18:17:17.208" v="862" actId="1076"/>
          <ac:picMkLst>
            <pc:docMk/>
            <pc:sldMk cId="3676449282" sldId="264"/>
            <ac:picMk id="4" creationId="{D8474B6D-2258-A68F-E8BB-CA8188F6897C}"/>
          </ac:picMkLst>
        </pc:picChg>
        <pc:picChg chg="add mod">
          <ac:chgData name="James Peck" userId="ca08c0f0d6309fc9" providerId="LiveId" clId="{CE2AE1D2-AFC8-464B-8A6E-993DA1E29A36}" dt="2024-05-26T18:17:18.943" v="863" actId="1076"/>
          <ac:picMkLst>
            <pc:docMk/>
            <pc:sldMk cId="3676449282" sldId="264"/>
            <ac:picMk id="5" creationId="{9AEA958D-D1E0-BDE3-E48F-71FE048099F1}"/>
          </ac:picMkLst>
        </pc:picChg>
        <pc:picChg chg="add mod">
          <ac:chgData name="James Peck" userId="ca08c0f0d6309fc9" providerId="LiveId" clId="{CE2AE1D2-AFC8-464B-8A6E-993DA1E29A36}" dt="2024-05-26T18:17:14.840" v="861" actId="1076"/>
          <ac:picMkLst>
            <pc:docMk/>
            <pc:sldMk cId="3676449282" sldId="264"/>
            <ac:picMk id="6" creationId="{DCB6269E-AFC1-AAF9-3AD5-9C2222166988}"/>
          </ac:picMkLst>
        </pc:picChg>
      </pc:sldChg>
      <pc:sldChg chg="modSp mod">
        <pc:chgData name="James Peck" userId="ca08c0f0d6309fc9" providerId="LiveId" clId="{CE2AE1D2-AFC8-464B-8A6E-993DA1E29A36}" dt="2024-05-26T18:17:33.138" v="865" actId="115"/>
        <pc:sldMkLst>
          <pc:docMk/>
          <pc:sldMk cId="3866175328" sldId="265"/>
        </pc:sldMkLst>
        <pc:spChg chg="mod">
          <ac:chgData name="James Peck" userId="ca08c0f0d6309fc9" providerId="LiveId" clId="{CE2AE1D2-AFC8-464B-8A6E-993DA1E29A36}" dt="2024-05-26T18:17:33.138" v="865" actId="115"/>
          <ac:spMkLst>
            <pc:docMk/>
            <pc:sldMk cId="3866175328" sldId="265"/>
            <ac:spMk id="2" creationId="{3B5F740F-C30F-C7A8-5942-64BF75B9AA88}"/>
          </ac:spMkLst>
        </pc:spChg>
      </pc:sldChg>
      <pc:sldChg chg="delSp del mod">
        <pc:chgData name="James Peck" userId="ca08c0f0d6309fc9" providerId="LiveId" clId="{CE2AE1D2-AFC8-464B-8A6E-993DA1E29A36}" dt="2024-05-26T18:17:23.010" v="864" actId="47"/>
        <pc:sldMkLst>
          <pc:docMk/>
          <pc:sldMk cId="2915559996" sldId="266"/>
        </pc:sldMkLst>
        <pc:picChg chg="del">
          <ac:chgData name="James Peck" userId="ca08c0f0d6309fc9" providerId="LiveId" clId="{CE2AE1D2-AFC8-464B-8A6E-993DA1E29A36}" dt="2024-05-26T18:15:53.159" v="831" actId="21"/>
          <ac:picMkLst>
            <pc:docMk/>
            <pc:sldMk cId="2915559996" sldId="266"/>
            <ac:picMk id="2" creationId="{D8474B6D-2258-A68F-E8BB-CA8188F6897C}"/>
          </ac:picMkLst>
        </pc:picChg>
        <pc:picChg chg="del">
          <ac:chgData name="James Peck" userId="ca08c0f0d6309fc9" providerId="LiveId" clId="{CE2AE1D2-AFC8-464B-8A6E-993DA1E29A36}" dt="2024-05-26T18:15:53.159" v="831" actId="21"/>
          <ac:picMkLst>
            <pc:docMk/>
            <pc:sldMk cId="2915559996" sldId="266"/>
            <ac:picMk id="3" creationId="{9AEA958D-D1E0-BDE3-E48F-71FE048099F1}"/>
          </ac:picMkLst>
        </pc:picChg>
        <pc:picChg chg="del">
          <ac:chgData name="James Peck" userId="ca08c0f0d6309fc9" providerId="LiveId" clId="{CE2AE1D2-AFC8-464B-8A6E-993DA1E29A36}" dt="2024-05-26T18:15:53.159" v="831" actId="21"/>
          <ac:picMkLst>
            <pc:docMk/>
            <pc:sldMk cId="2915559996" sldId="266"/>
            <ac:picMk id="4" creationId="{DCB6269E-AFC1-AAF9-3AD5-9C2222166988}"/>
          </ac:picMkLst>
        </pc:picChg>
      </pc:sldChg>
      <pc:sldChg chg="addSp modSp mod">
        <pc:chgData name="James Peck" userId="ca08c0f0d6309fc9" providerId="LiveId" clId="{CE2AE1D2-AFC8-464B-8A6E-993DA1E29A36}" dt="2024-05-26T19:28:44.220" v="1583" actId="1076"/>
        <pc:sldMkLst>
          <pc:docMk/>
          <pc:sldMk cId="4214952807" sldId="272"/>
        </pc:sldMkLst>
        <pc:spChg chg="add mod">
          <ac:chgData name="James Peck" userId="ca08c0f0d6309fc9" providerId="LiveId" clId="{CE2AE1D2-AFC8-464B-8A6E-993DA1E29A36}" dt="2024-05-26T19:28:44.220" v="1583" actId="1076"/>
          <ac:spMkLst>
            <pc:docMk/>
            <pc:sldMk cId="4214952807" sldId="272"/>
            <ac:spMk id="2" creationId="{0CE8DAC1-6364-7C7A-8AE3-08E1048AEB8C}"/>
          </ac:spMkLst>
        </pc:spChg>
      </pc:sldChg>
      <pc:sldChg chg="modSp mod">
        <pc:chgData name="James Peck" userId="ca08c0f0d6309fc9" providerId="LiveId" clId="{CE2AE1D2-AFC8-464B-8A6E-993DA1E29A36}" dt="2024-06-08T18:23:19.913" v="3807" actId="1076"/>
        <pc:sldMkLst>
          <pc:docMk/>
          <pc:sldMk cId="1191089407" sldId="273"/>
        </pc:sldMkLst>
        <pc:spChg chg="mod">
          <ac:chgData name="James Peck" userId="ca08c0f0d6309fc9" providerId="LiveId" clId="{CE2AE1D2-AFC8-464B-8A6E-993DA1E29A36}" dt="2024-06-08T18:23:19.913" v="3807" actId="1076"/>
          <ac:spMkLst>
            <pc:docMk/>
            <pc:sldMk cId="1191089407" sldId="273"/>
            <ac:spMk id="8" creationId="{7CF8D7A9-25D5-5710-FF10-35D7396DC80C}"/>
          </ac:spMkLst>
        </pc:spChg>
      </pc:sldChg>
      <pc:sldChg chg="modSp mod">
        <pc:chgData name="James Peck" userId="ca08c0f0d6309fc9" providerId="LiveId" clId="{CE2AE1D2-AFC8-464B-8A6E-993DA1E29A36}" dt="2024-05-26T18:54:25.847" v="1311" actId="20577"/>
        <pc:sldMkLst>
          <pc:docMk/>
          <pc:sldMk cId="4235727884" sldId="274"/>
        </pc:sldMkLst>
        <pc:spChg chg="mod">
          <ac:chgData name="James Peck" userId="ca08c0f0d6309fc9" providerId="LiveId" clId="{CE2AE1D2-AFC8-464B-8A6E-993DA1E29A36}" dt="2024-05-26T18:54:25.847" v="1311" actId="20577"/>
          <ac:spMkLst>
            <pc:docMk/>
            <pc:sldMk cId="4235727884" sldId="274"/>
            <ac:spMk id="3" creationId="{FF40115F-FE37-C815-4194-48E3D3B0ACEE}"/>
          </ac:spMkLst>
        </pc:spChg>
      </pc:sldChg>
      <pc:sldChg chg="modSp mod">
        <pc:chgData name="James Peck" userId="ca08c0f0d6309fc9" providerId="LiveId" clId="{CE2AE1D2-AFC8-464B-8A6E-993DA1E29A36}" dt="2024-05-26T18:48:04.242" v="1309" actId="14100"/>
        <pc:sldMkLst>
          <pc:docMk/>
          <pc:sldMk cId="4253408687" sldId="275"/>
        </pc:sldMkLst>
        <pc:spChg chg="mod">
          <ac:chgData name="James Peck" userId="ca08c0f0d6309fc9" providerId="LiveId" clId="{CE2AE1D2-AFC8-464B-8A6E-993DA1E29A36}" dt="2024-05-26T18:48:04.242" v="1309" actId="14100"/>
          <ac:spMkLst>
            <pc:docMk/>
            <pc:sldMk cId="4253408687" sldId="275"/>
            <ac:spMk id="5" creationId="{C156771E-9A26-3094-DF34-44C62C76DC2A}"/>
          </ac:spMkLst>
        </pc:spChg>
      </pc:sldChg>
      <pc:sldChg chg="modSp mod">
        <pc:chgData name="James Peck" userId="ca08c0f0d6309fc9" providerId="LiveId" clId="{CE2AE1D2-AFC8-464B-8A6E-993DA1E29A36}" dt="2024-06-08T19:18:14.841" v="4287" actId="20577"/>
        <pc:sldMkLst>
          <pc:docMk/>
          <pc:sldMk cId="4008171117" sldId="276"/>
        </pc:sldMkLst>
        <pc:spChg chg="mod">
          <ac:chgData name="James Peck" userId="ca08c0f0d6309fc9" providerId="LiveId" clId="{CE2AE1D2-AFC8-464B-8A6E-993DA1E29A36}" dt="2024-06-08T19:18:14.841" v="4287" actId="20577"/>
          <ac:spMkLst>
            <pc:docMk/>
            <pc:sldMk cId="4008171117" sldId="276"/>
            <ac:spMk id="3" creationId="{0AFA8D36-B522-F652-7C99-28FC56F57612}"/>
          </ac:spMkLst>
        </pc:spChg>
      </pc:sldChg>
      <pc:sldChg chg="addSp modSp mod">
        <pc:chgData name="James Peck" userId="ca08c0f0d6309fc9" providerId="LiveId" clId="{CE2AE1D2-AFC8-464B-8A6E-993DA1E29A36}" dt="2024-05-26T18:56:47.239" v="1385" actId="14100"/>
        <pc:sldMkLst>
          <pc:docMk/>
          <pc:sldMk cId="435068351" sldId="279"/>
        </pc:sldMkLst>
        <pc:spChg chg="add mod">
          <ac:chgData name="James Peck" userId="ca08c0f0d6309fc9" providerId="LiveId" clId="{CE2AE1D2-AFC8-464B-8A6E-993DA1E29A36}" dt="2024-05-26T18:56:47.239" v="1385" actId="14100"/>
          <ac:spMkLst>
            <pc:docMk/>
            <pc:sldMk cId="435068351" sldId="279"/>
            <ac:spMk id="5" creationId="{C4627DC8-6180-1AC1-206E-35390505BD33}"/>
          </ac:spMkLst>
        </pc:spChg>
      </pc:sldChg>
      <pc:sldChg chg="modSp mod">
        <pc:chgData name="James Peck" userId="ca08c0f0d6309fc9" providerId="LiveId" clId="{CE2AE1D2-AFC8-464B-8A6E-993DA1E29A36}" dt="2024-05-26T18:33:20.366" v="1177" actId="20577"/>
        <pc:sldMkLst>
          <pc:docMk/>
          <pc:sldMk cId="718472390" sldId="282"/>
        </pc:sldMkLst>
        <pc:spChg chg="mod">
          <ac:chgData name="James Peck" userId="ca08c0f0d6309fc9" providerId="LiveId" clId="{CE2AE1D2-AFC8-464B-8A6E-993DA1E29A36}" dt="2024-05-26T18:33:20.366" v="1177" actId="20577"/>
          <ac:spMkLst>
            <pc:docMk/>
            <pc:sldMk cId="718472390" sldId="282"/>
            <ac:spMk id="3" creationId="{80A9D9F9-CCF5-0049-A3F6-8AD03A47B38F}"/>
          </ac:spMkLst>
        </pc:spChg>
      </pc:sldChg>
      <pc:sldChg chg="addSp modSp new mod">
        <pc:chgData name="James Peck" userId="ca08c0f0d6309fc9" providerId="LiveId" clId="{CE2AE1D2-AFC8-464B-8A6E-993DA1E29A36}" dt="2024-06-02T20:23:04.048" v="2256" actId="14100"/>
        <pc:sldMkLst>
          <pc:docMk/>
          <pc:sldMk cId="3453453887" sldId="283"/>
        </pc:sldMkLst>
        <pc:spChg chg="mod">
          <ac:chgData name="James Peck" userId="ca08c0f0d6309fc9" providerId="LiveId" clId="{CE2AE1D2-AFC8-464B-8A6E-993DA1E29A36}" dt="2024-06-02T20:23:04.048" v="2256" actId="14100"/>
          <ac:spMkLst>
            <pc:docMk/>
            <pc:sldMk cId="3453453887" sldId="283"/>
            <ac:spMk id="2" creationId="{83010605-C5DD-C3BB-E9A7-3A70A98D511E}"/>
          </ac:spMkLst>
        </pc:spChg>
        <pc:spChg chg="mod">
          <ac:chgData name="James Peck" userId="ca08c0f0d6309fc9" providerId="LiveId" clId="{CE2AE1D2-AFC8-464B-8A6E-993DA1E29A36}" dt="2024-06-02T20:22:57.365" v="2255" actId="14100"/>
          <ac:spMkLst>
            <pc:docMk/>
            <pc:sldMk cId="3453453887" sldId="283"/>
            <ac:spMk id="3" creationId="{AE8A0AD9-6D8C-72E0-A9FC-D64F162AF620}"/>
          </ac:spMkLst>
        </pc:spChg>
        <pc:picChg chg="add mod">
          <ac:chgData name="James Peck" userId="ca08c0f0d6309fc9" providerId="LiveId" clId="{CE2AE1D2-AFC8-464B-8A6E-993DA1E29A36}" dt="2024-05-26T18:29:22.024" v="1119" actId="1076"/>
          <ac:picMkLst>
            <pc:docMk/>
            <pc:sldMk cId="3453453887" sldId="283"/>
            <ac:picMk id="5" creationId="{28A7E62B-535E-4634-48B4-0D914FFD2372}"/>
          </ac:picMkLst>
        </pc:picChg>
        <pc:picChg chg="add mod">
          <ac:chgData name="James Peck" userId="ca08c0f0d6309fc9" providerId="LiveId" clId="{CE2AE1D2-AFC8-464B-8A6E-993DA1E29A36}" dt="2024-06-02T20:22:44.838" v="2254" actId="1076"/>
          <ac:picMkLst>
            <pc:docMk/>
            <pc:sldMk cId="3453453887" sldId="283"/>
            <ac:picMk id="6" creationId="{62BC5112-8F69-82EA-8929-2ED0B7812364}"/>
          </ac:picMkLst>
        </pc:picChg>
      </pc:sldChg>
      <pc:sldChg chg="addSp modSp new mod">
        <pc:chgData name="James Peck" userId="ca08c0f0d6309fc9" providerId="LiveId" clId="{CE2AE1D2-AFC8-464B-8A6E-993DA1E29A36}" dt="2024-05-26T18:38:37.312" v="1192" actId="1076"/>
        <pc:sldMkLst>
          <pc:docMk/>
          <pc:sldMk cId="897801877" sldId="284"/>
        </pc:sldMkLst>
        <pc:picChg chg="add mod">
          <ac:chgData name="James Peck" userId="ca08c0f0d6309fc9" providerId="LiveId" clId="{CE2AE1D2-AFC8-464B-8A6E-993DA1E29A36}" dt="2024-05-26T18:38:37.312" v="1192" actId="1076"/>
          <ac:picMkLst>
            <pc:docMk/>
            <pc:sldMk cId="897801877" sldId="284"/>
            <ac:picMk id="3" creationId="{A613E9D1-158E-6F01-3D0F-86C95790152B}"/>
          </ac:picMkLst>
        </pc:picChg>
        <pc:picChg chg="add mod">
          <ac:chgData name="James Peck" userId="ca08c0f0d6309fc9" providerId="LiveId" clId="{CE2AE1D2-AFC8-464B-8A6E-993DA1E29A36}" dt="2024-05-26T18:38:28.231" v="1190" actId="1076"/>
          <ac:picMkLst>
            <pc:docMk/>
            <pc:sldMk cId="897801877" sldId="284"/>
            <ac:picMk id="5" creationId="{5F3DBDF0-D302-AAB1-CE6B-3EB5FD2E8A5F}"/>
          </ac:picMkLst>
        </pc:picChg>
      </pc:sldChg>
      <pc:sldChg chg="addSp modSp new mod">
        <pc:chgData name="James Peck" userId="ca08c0f0d6309fc9" providerId="LiveId" clId="{CE2AE1D2-AFC8-464B-8A6E-993DA1E29A36}" dt="2024-05-26T18:46:34.051" v="1246" actId="14100"/>
        <pc:sldMkLst>
          <pc:docMk/>
          <pc:sldMk cId="1181665710" sldId="285"/>
        </pc:sldMkLst>
        <pc:spChg chg="mod">
          <ac:chgData name="James Peck" userId="ca08c0f0d6309fc9" providerId="LiveId" clId="{CE2AE1D2-AFC8-464B-8A6E-993DA1E29A36}" dt="2024-05-26T18:46:34.051" v="1246" actId="14100"/>
          <ac:spMkLst>
            <pc:docMk/>
            <pc:sldMk cId="1181665710" sldId="285"/>
            <ac:spMk id="2" creationId="{4B577F0B-D948-4535-F10E-AC78A07F3D30}"/>
          </ac:spMkLst>
        </pc:spChg>
        <pc:graphicFrameChg chg="add mod modGraphic">
          <ac:chgData name="James Peck" userId="ca08c0f0d6309fc9" providerId="LiveId" clId="{CE2AE1D2-AFC8-464B-8A6E-993DA1E29A36}" dt="2024-05-26T18:43:49.764" v="1231" actId="14100"/>
          <ac:graphicFrameMkLst>
            <pc:docMk/>
            <pc:sldMk cId="1181665710" sldId="285"/>
            <ac:graphicFrameMk id="3" creationId="{50EF8321-275C-2B37-5B52-2C3553AA7CEC}"/>
          </ac:graphicFrameMkLst>
        </pc:graphicFrameChg>
        <pc:graphicFrameChg chg="add mod modGraphic">
          <ac:chgData name="James Peck" userId="ca08c0f0d6309fc9" providerId="LiveId" clId="{CE2AE1D2-AFC8-464B-8A6E-993DA1E29A36}" dt="2024-05-26T18:45:36.397" v="1240" actId="14100"/>
          <ac:graphicFrameMkLst>
            <pc:docMk/>
            <pc:sldMk cId="1181665710" sldId="285"/>
            <ac:graphicFrameMk id="4" creationId="{761D9B17-B7AA-4514-CDF6-545D1A439EA1}"/>
          </ac:graphicFrameMkLst>
        </pc:graphicFrameChg>
        <pc:graphicFrameChg chg="add mod modGraphic">
          <ac:chgData name="James Peck" userId="ca08c0f0d6309fc9" providerId="LiveId" clId="{CE2AE1D2-AFC8-464B-8A6E-993DA1E29A36}" dt="2024-05-26T18:46:25.549" v="1245" actId="14100"/>
          <ac:graphicFrameMkLst>
            <pc:docMk/>
            <pc:sldMk cId="1181665710" sldId="285"/>
            <ac:graphicFrameMk id="5" creationId="{1FBE2EE4-94A4-D745-AC82-CD90FC6EC843}"/>
          </ac:graphicFrameMkLst>
        </pc:graphicFrameChg>
      </pc:sldChg>
      <pc:sldChg chg="addSp delSp modSp new mod">
        <pc:chgData name="James Peck" userId="ca08c0f0d6309fc9" providerId="LiveId" clId="{CE2AE1D2-AFC8-464B-8A6E-993DA1E29A36}" dt="2024-06-08T18:13:53.572" v="3682" actId="20577"/>
        <pc:sldMkLst>
          <pc:docMk/>
          <pc:sldMk cId="1128022879" sldId="286"/>
        </pc:sldMkLst>
        <pc:spChg chg="mod">
          <ac:chgData name="James Peck" userId="ca08c0f0d6309fc9" providerId="LiveId" clId="{CE2AE1D2-AFC8-464B-8A6E-993DA1E29A36}" dt="2024-05-26T19:18:30.539" v="1499" actId="14100"/>
          <ac:spMkLst>
            <pc:docMk/>
            <pc:sldMk cId="1128022879" sldId="286"/>
            <ac:spMk id="2" creationId="{C792F787-DB43-64A0-80DC-D4BC48674583}"/>
          </ac:spMkLst>
        </pc:spChg>
        <pc:spChg chg="add del mod">
          <ac:chgData name="James Peck" userId="ca08c0f0d6309fc9" providerId="LiveId" clId="{CE2AE1D2-AFC8-464B-8A6E-993DA1E29A36}" dt="2024-06-08T18:13:53.572" v="3682" actId="20577"/>
          <ac:spMkLst>
            <pc:docMk/>
            <pc:sldMk cId="1128022879" sldId="286"/>
            <ac:spMk id="3" creationId="{03277C2E-3074-1B0B-C99B-8A940C614405}"/>
          </ac:spMkLst>
        </pc:spChg>
        <pc:spChg chg="del mod">
          <ac:chgData name="James Peck" userId="ca08c0f0d6309fc9" providerId="LiveId" clId="{CE2AE1D2-AFC8-464B-8A6E-993DA1E29A36}" dt="2024-05-26T19:15:22.041" v="1475" actId="478"/>
          <ac:spMkLst>
            <pc:docMk/>
            <pc:sldMk cId="1128022879" sldId="286"/>
            <ac:spMk id="3" creationId="{1F032687-C0C8-FADD-9C5B-B15DDBB7EC08}"/>
          </ac:spMkLst>
        </pc:spChg>
        <pc:spChg chg="add del mod">
          <ac:chgData name="James Peck" userId="ca08c0f0d6309fc9" providerId="LiveId" clId="{CE2AE1D2-AFC8-464B-8A6E-993DA1E29A36}" dt="2024-05-26T19:16:22.381" v="1486" actId="22"/>
          <ac:spMkLst>
            <pc:docMk/>
            <pc:sldMk cId="1128022879" sldId="286"/>
            <ac:spMk id="5" creationId="{9B619BC0-E415-6481-B375-E2B9552270F7}"/>
          </ac:spMkLst>
        </pc:spChg>
        <pc:spChg chg="add del">
          <ac:chgData name="James Peck" userId="ca08c0f0d6309fc9" providerId="LiveId" clId="{CE2AE1D2-AFC8-464B-8A6E-993DA1E29A36}" dt="2024-05-26T19:16:42.928" v="1488" actId="22"/>
          <ac:spMkLst>
            <pc:docMk/>
            <pc:sldMk cId="1128022879" sldId="286"/>
            <ac:spMk id="7" creationId="{DB0B471E-44F2-9870-34EE-C1FC91774631}"/>
          </ac:spMkLst>
        </pc:spChg>
        <pc:spChg chg="add del mod">
          <ac:chgData name="James Peck" userId="ca08c0f0d6309fc9" providerId="LiveId" clId="{CE2AE1D2-AFC8-464B-8A6E-993DA1E29A36}" dt="2024-05-26T19:17:10.219" v="1492" actId="478"/>
          <ac:spMkLst>
            <pc:docMk/>
            <pc:sldMk cId="1128022879" sldId="286"/>
            <ac:spMk id="8" creationId="{4C31EB48-6043-C299-97A6-C93E42D5D9C0}"/>
          </ac:spMkLst>
        </pc:spChg>
        <pc:spChg chg="add mod">
          <ac:chgData name="James Peck" userId="ca08c0f0d6309fc9" providerId="LiveId" clId="{CE2AE1D2-AFC8-464B-8A6E-993DA1E29A36}" dt="2024-05-26T19:20:47.786" v="1509" actId="14100"/>
          <ac:spMkLst>
            <pc:docMk/>
            <pc:sldMk cId="1128022879" sldId="286"/>
            <ac:spMk id="10" creationId="{A21DCE2B-26FA-C1B2-58AD-81648E569ED7}"/>
          </ac:spMkLst>
        </pc:spChg>
        <pc:picChg chg="add mod">
          <ac:chgData name="James Peck" userId="ca08c0f0d6309fc9" providerId="LiveId" clId="{CE2AE1D2-AFC8-464B-8A6E-993DA1E29A36}" dt="2024-05-26T19:21:11.424" v="1514" actId="1076"/>
          <ac:picMkLst>
            <pc:docMk/>
            <pc:sldMk cId="1128022879" sldId="286"/>
            <ac:picMk id="12" creationId="{1FB9C48C-0E51-2C6D-FAF4-EDBD02643D55}"/>
          </ac:picMkLst>
        </pc:picChg>
        <pc:picChg chg="add mod">
          <ac:chgData name="James Peck" userId="ca08c0f0d6309fc9" providerId="LiveId" clId="{CE2AE1D2-AFC8-464B-8A6E-993DA1E29A36}" dt="2024-05-26T19:21:48.576" v="1516" actId="1076"/>
          <ac:picMkLst>
            <pc:docMk/>
            <pc:sldMk cId="1128022879" sldId="286"/>
            <ac:picMk id="14" creationId="{40A6BFB7-6875-A589-88E0-0F5D166521DF}"/>
          </ac:picMkLst>
        </pc:picChg>
      </pc:sldChg>
      <pc:sldChg chg="new del">
        <pc:chgData name="James Peck" userId="ca08c0f0d6309fc9" providerId="LiveId" clId="{CE2AE1D2-AFC8-464B-8A6E-993DA1E29A36}" dt="2024-05-26T19:03:16.952" v="1424" actId="680"/>
        <pc:sldMkLst>
          <pc:docMk/>
          <pc:sldMk cId="1134385238" sldId="286"/>
        </pc:sldMkLst>
      </pc:sldChg>
      <pc:sldChg chg="new del">
        <pc:chgData name="James Peck" userId="ca08c0f0d6309fc9" providerId="LiveId" clId="{CE2AE1D2-AFC8-464B-8A6E-993DA1E29A36}" dt="2024-05-26T19:22:10.175" v="1518" actId="680"/>
        <pc:sldMkLst>
          <pc:docMk/>
          <pc:sldMk cId="2707810316" sldId="287"/>
        </pc:sldMkLst>
      </pc:sldChg>
      <pc:sldChg chg="addSp modSp new mod">
        <pc:chgData name="James Peck" userId="ca08c0f0d6309fc9" providerId="LiveId" clId="{CE2AE1D2-AFC8-464B-8A6E-993DA1E29A36}" dt="2024-05-26T19:25:59.255" v="1567" actId="1076"/>
        <pc:sldMkLst>
          <pc:docMk/>
          <pc:sldMk cId="3243883140" sldId="287"/>
        </pc:sldMkLst>
        <pc:spChg chg="add mod">
          <ac:chgData name="James Peck" userId="ca08c0f0d6309fc9" providerId="LiveId" clId="{CE2AE1D2-AFC8-464B-8A6E-993DA1E29A36}" dt="2024-05-26T19:25:59.255" v="1567" actId="1076"/>
          <ac:spMkLst>
            <pc:docMk/>
            <pc:sldMk cId="3243883140" sldId="287"/>
            <ac:spMk id="3" creationId="{1385C75F-1EE5-9A1D-36F7-6488AE4E22DE}"/>
          </ac:spMkLst>
        </pc:spChg>
        <pc:spChg chg="add mod">
          <ac:chgData name="James Peck" userId="ca08c0f0d6309fc9" providerId="LiveId" clId="{CE2AE1D2-AFC8-464B-8A6E-993DA1E29A36}" dt="2024-05-26T19:25:28.085" v="1564" actId="20577"/>
          <ac:spMkLst>
            <pc:docMk/>
            <pc:sldMk cId="3243883140" sldId="287"/>
            <ac:spMk id="4" creationId="{7BB68E5B-2BA7-AAA4-BF78-CDB19BC7861E}"/>
          </ac:spMkLst>
        </pc:spChg>
      </pc:sldChg>
      <pc:sldChg chg="addSp modSp new mod">
        <pc:chgData name="James Peck" userId="ca08c0f0d6309fc9" providerId="LiveId" clId="{CE2AE1D2-AFC8-464B-8A6E-993DA1E29A36}" dt="2024-05-26T19:25:45.257" v="1566" actId="14100"/>
        <pc:sldMkLst>
          <pc:docMk/>
          <pc:sldMk cId="4241843540" sldId="288"/>
        </pc:sldMkLst>
        <pc:spChg chg="add mod">
          <ac:chgData name="James Peck" userId="ca08c0f0d6309fc9" providerId="LiveId" clId="{CE2AE1D2-AFC8-464B-8A6E-993DA1E29A36}" dt="2024-05-26T19:25:45.257" v="1566" actId="14100"/>
          <ac:spMkLst>
            <pc:docMk/>
            <pc:sldMk cId="4241843540" sldId="288"/>
            <ac:spMk id="3" creationId="{F1A5B64E-A766-7F3C-41F4-9EBF0B3FDBE7}"/>
          </ac:spMkLst>
        </pc:spChg>
        <pc:spChg chg="add mod">
          <ac:chgData name="James Peck" userId="ca08c0f0d6309fc9" providerId="LiveId" clId="{CE2AE1D2-AFC8-464B-8A6E-993DA1E29A36}" dt="2024-05-26T19:25:39.012" v="1565"/>
          <ac:spMkLst>
            <pc:docMk/>
            <pc:sldMk cId="4241843540" sldId="288"/>
            <ac:spMk id="4" creationId="{7AE24EAB-A95A-9F18-0A6C-3F78E58EBA37}"/>
          </ac:spMkLst>
        </pc:spChg>
      </pc:sldChg>
      <pc:sldChg chg="addSp modSp new mod modAnim">
        <pc:chgData name="James Peck" userId="ca08c0f0d6309fc9" providerId="LiveId" clId="{CE2AE1D2-AFC8-464B-8A6E-993DA1E29A36}" dt="2024-06-08T19:15:08.551" v="4222" actId="20577"/>
        <pc:sldMkLst>
          <pc:docMk/>
          <pc:sldMk cId="32265241" sldId="289"/>
        </pc:sldMkLst>
        <pc:spChg chg="mod">
          <ac:chgData name="James Peck" userId="ca08c0f0d6309fc9" providerId="LiveId" clId="{CE2AE1D2-AFC8-464B-8A6E-993DA1E29A36}" dt="2024-06-02T20:03:19.434" v="2008" actId="14100"/>
          <ac:spMkLst>
            <pc:docMk/>
            <pc:sldMk cId="32265241" sldId="289"/>
            <ac:spMk id="2" creationId="{A9EB7DF8-65F1-EEC0-9A67-8D162CAB7133}"/>
          </ac:spMkLst>
        </pc:spChg>
        <pc:spChg chg="add mod">
          <ac:chgData name="James Peck" userId="ca08c0f0d6309fc9" providerId="LiveId" clId="{CE2AE1D2-AFC8-464B-8A6E-993DA1E29A36}" dt="2024-06-08T18:42:49.366" v="3928" actId="20577"/>
          <ac:spMkLst>
            <pc:docMk/>
            <pc:sldMk cId="32265241" sldId="289"/>
            <ac:spMk id="3" creationId="{1488DCEA-57D4-809B-9DFA-AD0BEB2A1CB8}"/>
          </ac:spMkLst>
        </pc:spChg>
        <pc:spChg chg="add mod">
          <ac:chgData name="James Peck" userId="ca08c0f0d6309fc9" providerId="LiveId" clId="{CE2AE1D2-AFC8-464B-8A6E-993DA1E29A36}" dt="2024-06-08T19:15:08.551" v="4222" actId="20577"/>
          <ac:spMkLst>
            <pc:docMk/>
            <pc:sldMk cId="32265241" sldId="289"/>
            <ac:spMk id="5" creationId="{020FA03F-EFBE-39B6-845B-D9902B36080F}"/>
          </ac:spMkLst>
        </pc:spChg>
        <pc:spChg chg="add mod">
          <ac:chgData name="James Peck" userId="ca08c0f0d6309fc9" providerId="LiveId" clId="{CE2AE1D2-AFC8-464B-8A6E-993DA1E29A36}" dt="2024-06-02T20:09:54.510" v="2143" actId="14100"/>
          <ac:spMkLst>
            <pc:docMk/>
            <pc:sldMk cId="32265241" sldId="289"/>
            <ac:spMk id="9" creationId="{D7DCEFDD-FAF7-9311-1D3D-593B889386E2}"/>
          </ac:spMkLst>
        </pc:spChg>
        <pc:picChg chg="add mod">
          <ac:chgData name="James Peck" userId="ca08c0f0d6309fc9" providerId="LiveId" clId="{CE2AE1D2-AFC8-464B-8A6E-993DA1E29A36}" dt="2024-06-02T20:05:32.727" v="2023" actId="1076"/>
          <ac:picMkLst>
            <pc:docMk/>
            <pc:sldMk cId="32265241" sldId="289"/>
            <ac:picMk id="4" creationId="{BCF0EAFD-CDDD-9510-FF11-46DC35101B01}"/>
          </ac:picMkLst>
        </pc:picChg>
        <pc:picChg chg="add mod">
          <ac:chgData name="James Peck" userId="ca08c0f0d6309fc9" providerId="LiveId" clId="{CE2AE1D2-AFC8-464B-8A6E-993DA1E29A36}" dt="2024-06-02T20:09:16.884" v="2138" actId="1076"/>
          <ac:picMkLst>
            <pc:docMk/>
            <pc:sldMk cId="32265241" sldId="289"/>
            <ac:picMk id="7" creationId="{107585C6-0879-504E-A153-382122955DC1}"/>
          </ac:picMkLst>
        </pc:picChg>
        <pc:picChg chg="add mod">
          <ac:chgData name="James Peck" userId="ca08c0f0d6309fc9" providerId="LiveId" clId="{CE2AE1D2-AFC8-464B-8A6E-993DA1E29A36}" dt="2024-06-03T18:38:52.911" v="2830" actId="1076"/>
          <ac:picMkLst>
            <pc:docMk/>
            <pc:sldMk cId="32265241" sldId="289"/>
            <ac:picMk id="11" creationId="{07D11944-A152-D20B-C2D9-C1F59097C3AB}"/>
          </ac:picMkLst>
        </pc:picChg>
      </pc:sldChg>
      <pc:sldChg chg="addSp modSp new mod">
        <pc:chgData name="James Peck" userId="ca08c0f0d6309fc9" providerId="LiveId" clId="{CE2AE1D2-AFC8-464B-8A6E-993DA1E29A36}" dt="2024-06-02T20:50:56.428" v="2769" actId="14100"/>
        <pc:sldMkLst>
          <pc:docMk/>
          <pc:sldMk cId="1255895005" sldId="290"/>
        </pc:sldMkLst>
        <pc:spChg chg="mod">
          <ac:chgData name="James Peck" userId="ca08c0f0d6309fc9" providerId="LiveId" clId="{CE2AE1D2-AFC8-464B-8A6E-993DA1E29A36}" dt="2024-06-02T20:44:18.751" v="2496" actId="14100"/>
          <ac:spMkLst>
            <pc:docMk/>
            <pc:sldMk cId="1255895005" sldId="290"/>
            <ac:spMk id="2" creationId="{D69E087D-E673-4066-4DAB-77A4664C13CA}"/>
          </ac:spMkLst>
        </pc:spChg>
        <pc:spChg chg="add mod">
          <ac:chgData name="James Peck" userId="ca08c0f0d6309fc9" providerId="LiveId" clId="{CE2AE1D2-AFC8-464B-8A6E-993DA1E29A36}" dt="2024-06-02T20:50:56.428" v="2769" actId="14100"/>
          <ac:spMkLst>
            <pc:docMk/>
            <pc:sldMk cId="1255895005" sldId="290"/>
            <ac:spMk id="7" creationId="{C4F0193D-A334-CA86-17F5-1D3B849F63AF}"/>
          </ac:spMkLst>
        </pc:spChg>
        <pc:picChg chg="add mod modCrop">
          <ac:chgData name="James Peck" userId="ca08c0f0d6309fc9" providerId="LiveId" clId="{CE2AE1D2-AFC8-464B-8A6E-993DA1E29A36}" dt="2024-06-02T20:44:24.815" v="2498" actId="1076"/>
          <ac:picMkLst>
            <pc:docMk/>
            <pc:sldMk cId="1255895005" sldId="290"/>
            <ac:picMk id="4" creationId="{8B9034FD-E774-4509-465C-C614DF60F948}"/>
          </ac:picMkLst>
        </pc:picChg>
        <pc:picChg chg="add mod">
          <ac:chgData name="James Peck" userId="ca08c0f0d6309fc9" providerId="LiveId" clId="{CE2AE1D2-AFC8-464B-8A6E-993DA1E29A36}" dt="2024-06-02T20:44:27.226" v="2499" actId="1076"/>
          <ac:picMkLst>
            <pc:docMk/>
            <pc:sldMk cId="1255895005" sldId="290"/>
            <ac:picMk id="6" creationId="{94271844-06EE-98A9-6A34-E88965CEA25F}"/>
          </ac:picMkLst>
        </pc:picChg>
      </pc:sldChg>
      <pc:sldChg chg="addSp modSp new mod">
        <pc:chgData name="James Peck" userId="ca08c0f0d6309fc9" providerId="LiveId" clId="{CE2AE1D2-AFC8-464B-8A6E-993DA1E29A36}" dt="2024-06-02T20:36:41.564" v="2494" actId="1076"/>
        <pc:sldMkLst>
          <pc:docMk/>
          <pc:sldMk cId="505865714" sldId="291"/>
        </pc:sldMkLst>
        <pc:spChg chg="mod">
          <ac:chgData name="James Peck" userId="ca08c0f0d6309fc9" providerId="LiveId" clId="{CE2AE1D2-AFC8-464B-8A6E-993DA1E29A36}" dt="2024-06-02T20:35:52.009" v="2484" actId="255"/>
          <ac:spMkLst>
            <pc:docMk/>
            <pc:sldMk cId="505865714" sldId="291"/>
            <ac:spMk id="2" creationId="{936250C4-3A2D-8569-EEAE-C9380323BEC9}"/>
          </ac:spMkLst>
        </pc:spChg>
        <pc:spChg chg="add mod">
          <ac:chgData name="James Peck" userId="ca08c0f0d6309fc9" providerId="LiveId" clId="{CE2AE1D2-AFC8-464B-8A6E-993DA1E29A36}" dt="2024-06-02T20:36:41.564" v="2494" actId="1076"/>
          <ac:spMkLst>
            <pc:docMk/>
            <pc:sldMk cId="505865714" sldId="291"/>
            <ac:spMk id="11" creationId="{D66E04CF-7E31-DA58-D050-251BEF6D3D7E}"/>
          </ac:spMkLst>
        </pc:spChg>
        <pc:spChg chg="add mod">
          <ac:chgData name="James Peck" userId="ca08c0f0d6309fc9" providerId="LiveId" clId="{CE2AE1D2-AFC8-464B-8A6E-993DA1E29A36}" dt="2024-06-02T20:35:24.660" v="2469" actId="20577"/>
          <ac:spMkLst>
            <pc:docMk/>
            <pc:sldMk cId="505865714" sldId="291"/>
            <ac:spMk id="12" creationId="{E73FFACC-C40B-4EEA-2D77-4D7AB183F45B}"/>
          </ac:spMkLst>
        </pc:spChg>
        <pc:picChg chg="add mod">
          <ac:chgData name="James Peck" userId="ca08c0f0d6309fc9" providerId="LiveId" clId="{CE2AE1D2-AFC8-464B-8A6E-993DA1E29A36}" dt="2024-06-02T20:30:46.857" v="2302" actId="1076"/>
          <ac:picMkLst>
            <pc:docMk/>
            <pc:sldMk cId="505865714" sldId="291"/>
            <ac:picMk id="4" creationId="{2ED2AA00-68A1-BCEE-BEFD-D015261D0284}"/>
          </ac:picMkLst>
        </pc:picChg>
        <pc:picChg chg="add mod">
          <ac:chgData name="James Peck" userId="ca08c0f0d6309fc9" providerId="LiveId" clId="{CE2AE1D2-AFC8-464B-8A6E-993DA1E29A36}" dt="2024-06-02T20:36:07.142" v="2486" actId="1076"/>
          <ac:picMkLst>
            <pc:docMk/>
            <pc:sldMk cId="505865714" sldId="291"/>
            <ac:picMk id="6" creationId="{593A507D-CCAC-4CF0-52DD-2338731E923B}"/>
          </ac:picMkLst>
        </pc:picChg>
        <pc:picChg chg="add mod">
          <ac:chgData name="James Peck" userId="ca08c0f0d6309fc9" providerId="LiveId" clId="{CE2AE1D2-AFC8-464B-8A6E-993DA1E29A36}" dt="2024-06-02T20:29:39.135" v="2299" actId="1076"/>
          <ac:picMkLst>
            <pc:docMk/>
            <pc:sldMk cId="505865714" sldId="291"/>
            <ac:picMk id="8" creationId="{621A040F-5DA7-F416-8F06-73ACD9878C02}"/>
          </ac:picMkLst>
        </pc:picChg>
        <pc:picChg chg="add mod">
          <ac:chgData name="James Peck" userId="ca08c0f0d6309fc9" providerId="LiveId" clId="{CE2AE1D2-AFC8-464B-8A6E-993DA1E29A36}" dt="2024-06-02T20:36:00.874" v="2485" actId="1076"/>
          <ac:picMkLst>
            <pc:docMk/>
            <pc:sldMk cId="505865714" sldId="291"/>
            <ac:picMk id="10" creationId="{C8F83F26-CB89-3772-61E2-DC7BBC74B6B0}"/>
          </ac:picMkLst>
        </pc:picChg>
      </pc:sldChg>
      <pc:sldChg chg="modSp new del mod">
        <pc:chgData name="James Peck" userId="ca08c0f0d6309fc9" providerId="LiveId" clId="{CE2AE1D2-AFC8-464B-8A6E-993DA1E29A36}" dt="2024-06-08T01:15:59.251" v="2909" actId="47"/>
        <pc:sldMkLst>
          <pc:docMk/>
          <pc:sldMk cId="1322881741" sldId="292"/>
        </pc:sldMkLst>
        <pc:spChg chg="mod">
          <ac:chgData name="James Peck" userId="ca08c0f0d6309fc9" providerId="LiveId" clId="{CE2AE1D2-AFC8-464B-8A6E-993DA1E29A36}" dt="2024-06-08T01:15:25.109" v="2905" actId="27636"/>
          <ac:spMkLst>
            <pc:docMk/>
            <pc:sldMk cId="1322881741" sldId="292"/>
            <ac:spMk id="2" creationId="{F6B165FE-0AF3-5547-C2C9-315293938B02}"/>
          </ac:spMkLst>
        </pc:spChg>
      </pc:sldChg>
      <pc:sldChg chg="addSp delSp modSp new mod modAnim">
        <pc:chgData name="James Peck" userId="ca08c0f0d6309fc9" providerId="LiveId" clId="{CE2AE1D2-AFC8-464B-8A6E-993DA1E29A36}" dt="2024-06-08T19:16:32.115" v="4267" actId="1076"/>
        <pc:sldMkLst>
          <pc:docMk/>
          <pc:sldMk cId="3513286591" sldId="292"/>
        </pc:sldMkLst>
        <pc:spChg chg="mod">
          <ac:chgData name="James Peck" userId="ca08c0f0d6309fc9" providerId="LiveId" clId="{CE2AE1D2-AFC8-464B-8A6E-993DA1E29A36}" dt="2024-06-08T19:09:37.196" v="4114" actId="20577"/>
          <ac:spMkLst>
            <pc:docMk/>
            <pc:sldMk cId="3513286591" sldId="292"/>
            <ac:spMk id="2" creationId="{A32AF9E4-C301-3EF7-280C-A5B080936BE9}"/>
          </ac:spMkLst>
        </pc:spChg>
        <pc:spChg chg="add mod">
          <ac:chgData name="James Peck" userId="ca08c0f0d6309fc9" providerId="LiveId" clId="{CE2AE1D2-AFC8-464B-8A6E-993DA1E29A36}" dt="2024-06-08T19:07:57.119" v="4098" actId="20577"/>
          <ac:spMkLst>
            <pc:docMk/>
            <pc:sldMk cId="3513286591" sldId="292"/>
            <ac:spMk id="10" creationId="{05AD5CA1-D202-AC14-AA55-A44DE7CF56D5}"/>
          </ac:spMkLst>
        </pc:spChg>
        <pc:spChg chg="add mod">
          <ac:chgData name="James Peck" userId="ca08c0f0d6309fc9" providerId="LiveId" clId="{CE2AE1D2-AFC8-464B-8A6E-993DA1E29A36}" dt="2024-06-08T18:40:03.732" v="3878"/>
          <ac:spMkLst>
            <pc:docMk/>
            <pc:sldMk cId="3513286591" sldId="292"/>
            <ac:spMk id="11" creationId="{775F20F1-4381-2B50-05C0-6BBCC895C408}"/>
          </ac:spMkLst>
        </pc:spChg>
        <pc:spChg chg="add mod">
          <ac:chgData name="James Peck" userId="ca08c0f0d6309fc9" providerId="LiveId" clId="{CE2AE1D2-AFC8-464B-8A6E-993DA1E29A36}" dt="2024-06-08T18:41:20.819" v="3920" actId="1076"/>
          <ac:spMkLst>
            <pc:docMk/>
            <pc:sldMk cId="3513286591" sldId="292"/>
            <ac:spMk id="12" creationId="{99DB3604-7BAD-E4B9-6AC8-3ABFFDA9009C}"/>
          </ac:spMkLst>
        </pc:spChg>
        <pc:spChg chg="add del mod">
          <ac:chgData name="James Peck" userId="ca08c0f0d6309fc9" providerId="LiveId" clId="{CE2AE1D2-AFC8-464B-8A6E-993DA1E29A36}" dt="2024-06-08T19:15:42.437" v="4230" actId="478"/>
          <ac:spMkLst>
            <pc:docMk/>
            <pc:sldMk cId="3513286591" sldId="292"/>
            <ac:spMk id="13" creationId="{4BE10BF1-AA32-4BF3-61F2-AF5B4DB9B001}"/>
          </ac:spMkLst>
        </pc:spChg>
        <pc:spChg chg="add mod">
          <ac:chgData name="James Peck" userId="ca08c0f0d6309fc9" providerId="LiveId" clId="{CE2AE1D2-AFC8-464B-8A6E-993DA1E29A36}" dt="2024-06-08T19:16:32.115" v="4267" actId="1076"/>
          <ac:spMkLst>
            <pc:docMk/>
            <pc:sldMk cId="3513286591" sldId="292"/>
            <ac:spMk id="15" creationId="{FC5E4494-D3C4-8CFA-37DE-2E045682FDA1}"/>
          </ac:spMkLst>
        </pc:spChg>
        <pc:picChg chg="add mod modCrop">
          <ac:chgData name="James Peck" userId="ca08c0f0d6309fc9" providerId="LiveId" clId="{CE2AE1D2-AFC8-464B-8A6E-993DA1E29A36}" dt="2024-06-08T18:41:12.920" v="3914" actId="1076"/>
          <ac:picMkLst>
            <pc:docMk/>
            <pc:sldMk cId="3513286591" sldId="292"/>
            <ac:picMk id="5" creationId="{8BD61C4A-FE72-F82C-112B-B826EA4F53FE}"/>
          </ac:picMkLst>
        </pc:picChg>
        <pc:picChg chg="add mod">
          <ac:chgData name="James Peck" userId="ca08c0f0d6309fc9" providerId="LiveId" clId="{CE2AE1D2-AFC8-464B-8A6E-993DA1E29A36}" dt="2024-06-08T18:39:08.163" v="3858" actId="1076"/>
          <ac:picMkLst>
            <pc:docMk/>
            <pc:sldMk cId="3513286591" sldId="292"/>
            <ac:picMk id="7" creationId="{EAACE8FE-E8C8-4521-6E9E-0C11C0D3ADD5}"/>
          </ac:picMkLst>
        </pc:picChg>
        <pc:picChg chg="add mod">
          <ac:chgData name="James Peck" userId="ca08c0f0d6309fc9" providerId="LiveId" clId="{CE2AE1D2-AFC8-464B-8A6E-993DA1E29A36}" dt="2024-06-08T18:39:04.035" v="3857" actId="14100"/>
          <ac:picMkLst>
            <pc:docMk/>
            <pc:sldMk cId="3513286591" sldId="292"/>
            <ac:picMk id="9" creationId="{6EF5D038-D028-F2F1-9D58-14A6A54E9A51}"/>
          </ac:picMkLst>
        </pc:picChg>
        <pc:picChg chg="add mod">
          <ac:chgData name="James Peck" userId="ca08c0f0d6309fc9" providerId="LiveId" clId="{CE2AE1D2-AFC8-464B-8A6E-993DA1E29A36}" dt="2024-06-08T19:05:17.437" v="4063" actId="1076"/>
          <ac:picMkLst>
            <pc:docMk/>
            <pc:sldMk cId="3513286591" sldId="292"/>
            <ac:picMk id="14" creationId="{6C87EAF7-42F7-78B0-95B9-510720A5A709}"/>
          </ac:picMkLst>
        </pc:picChg>
      </pc:sldChg>
      <pc:sldChg chg="addSp modSp new del mod">
        <pc:chgData name="James Peck" userId="ca08c0f0d6309fc9" providerId="LiveId" clId="{CE2AE1D2-AFC8-464B-8A6E-993DA1E29A36}" dt="2024-06-08T03:04:00.994" v="3377" actId="47"/>
        <pc:sldMkLst>
          <pc:docMk/>
          <pc:sldMk cId="170481762" sldId="293"/>
        </pc:sldMkLst>
        <pc:spChg chg="mod">
          <ac:chgData name="James Peck" userId="ca08c0f0d6309fc9" providerId="LiveId" clId="{CE2AE1D2-AFC8-464B-8A6E-993DA1E29A36}" dt="2024-06-08T01:16:28.285" v="2939" actId="20577"/>
          <ac:spMkLst>
            <pc:docMk/>
            <pc:sldMk cId="170481762" sldId="293"/>
            <ac:spMk id="2" creationId="{64DE319B-81E9-1F2A-EBAA-D5B60D9C0939}"/>
          </ac:spMkLst>
        </pc:spChg>
        <pc:spChg chg="mod">
          <ac:chgData name="James Peck" userId="ca08c0f0d6309fc9" providerId="LiveId" clId="{CE2AE1D2-AFC8-464B-8A6E-993DA1E29A36}" dt="2024-06-08T03:02:46.605" v="3376" actId="14100"/>
          <ac:spMkLst>
            <pc:docMk/>
            <pc:sldMk cId="170481762" sldId="293"/>
            <ac:spMk id="3" creationId="{5DCFB195-F1E9-AEBB-593C-E99E3233C928}"/>
          </ac:spMkLst>
        </pc:spChg>
        <pc:spChg chg="add mod">
          <ac:chgData name="James Peck" userId="ca08c0f0d6309fc9" providerId="LiveId" clId="{CE2AE1D2-AFC8-464B-8A6E-993DA1E29A36}" dt="2024-06-08T02:53:18.365" v="2990" actId="1076"/>
          <ac:spMkLst>
            <pc:docMk/>
            <pc:sldMk cId="170481762" sldId="293"/>
            <ac:spMk id="4" creationId="{5BDB532D-8FDC-C98B-0D29-887900C9B0D2}"/>
          </ac:spMkLst>
        </pc:spChg>
      </pc:sldChg>
      <pc:sldChg chg="addSp modSp new mod">
        <pc:chgData name="James Peck" userId="ca08c0f0d6309fc9" providerId="LiveId" clId="{CE2AE1D2-AFC8-464B-8A6E-993DA1E29A36}" dt="2024-06-08T18:22:22.026" v="3775" actId="1076"/>
        <pc:sldMkLst>
          <pc:docMk/>
          <pc:sldMk cId="2967005577" sldId="293"/>
        </pc:sldMkLst>
        <pc:spChg chg="mod">
          <ac:chgData name="James Peck" userId="ca08c0f0d6309fc9" providerId="LiveId" clId="{CE2AE1D2-AFC8-464B-8A6E-993DA1E29A36}" dt="2024-06-08T18:22:05.172" v="3773" actId="14100"/>
          <ac:spMkLst>
            <pc:docMk/>
            <pc:sldMk cId="2967005577" sldId="293"/>
            <ac:spMk id="2" creationId="{7E62519B-363F-61F9-CE56-95FE414D145D}"/>
          </ac:spMkLst>
        </pc:spChg>
        <pc:picChg chg="add mod">
          <ac:chgData name="James Peck" userId="ca08c0f0d6309fc9" providerId="LiveId" clId="{CE2AE1D2-AFC8-464B-8A6E-993DA1E29A36}" dt="2024-06-08T18:22:22.026" v="3775" actId="1076"/>
          <ac:picMkLst>
            <pc:docMk/>
            <pc:sldMk cId="2967005577" sldId="293"/>
            <ac:picMk id="4" creationId="{39FEE26E-3126-8D9C-5057-0677DE2F4CA2}"/>
          </ac:picMkLst>
        </pc:picChg>
      </pc:sldChg>
    </pc:docChg>
  </pc:docChgLst>
  <pc:docChgLst>
    <pc:chgData name="James Peck" userId="ca08c0f0d6309fc9" providerId="LiveId" clId="{F8D4A4BD-2DD8-413D-87B8-179C9AC4C3B5}"/>
    <pc:docChg chg="undo redo custSel modSld">
      <pc:chgData name="James Peck" userId="ca08c0f0d6309fc9" providerId="LiveId" clId="{F8D4A4BD-2DD8-413D-87B8-179C9AC4C3B5}" dt="2024-04-11T20:54:31.924" v="345" actId="5793"/>
      <pc:docMkLst>
        <pc:docMk/>
      </pc:docMkLst>
      <pc:sldChg chg="addSp delSp modSp mod">
        <pc:chgData name="James Peck" userId="ca08c0f0d6309fc9" providerId="LiveId" clId="{F8D4A4BD-2DD8-413D-87B8-179C9AC4C3B5}" dt="2024-04-11T20:54:31.924" v="345" actId="5793"/>
        <pc:sldMkLst>
          <pc:docMk/>
          <pc:sldMk cId="1725768897" sldId="256"/>
        </pc:sldMkLst>
        <pc:spChg chg="mod">
          <ac:chgData name="James Peck" userId="ca08c0f0d6309fc9" providerId="LiveId" clId="{F8D4A4BD-2DD8-413D-87B8-179C9AC4C3B5}" dt="2024-04-11T20:44:46.158" v="43" actId="20577"/>
          <ac:spMkLst>
            <pc:docMk/>
            <pc:sldMk cId="1725768897" sldId="256"/>
            <ac:spMk id="4" creationId="{F2AB489C-B591-AD58-B058-2855D00AC8F3}"/>
          </ac:spMkLst>
        </pc:spChg>
        <pc:spChg chg="mod">
          <ac:chgData name="James Peck" userId="ca08c0f0d6309fc9" providerId="LiveId" clId="{F8D4A4BD-2DD8-413D-87B8-179C9AC4C3B5}" dt="2024-04-11T20:45:40.683" v="76" actId="6549"/>
          <ac:spMkLst>
            <pc:docMk/>
            <pc:sldMk cId="1725768897" sldId="256"/>
            <ac:spMk id="6" creationId="{376CB36C-1779-886E-606F-61A7C4D6AC48}"/>
          </ac:spMkLst>
        </pc:spChg>
        <pc:spChg chg="mod">
          <ac:chgData name="James Peck" userId="ca08c0f0d6309fc9" providerId="LiveId" clId="{F8D4A4BD-2DD8-413D-87B8-179C9AC4C3B5}" dt="2024-04-11T20:43:41.757" v="1" actId="20577"/>
          <ac:spMkLst>
            <pc:docMk/>
            <pc:sldMk cId="1725768897" sldId="256"/>
            <ac:spMk id="7" creationId="{94A2500D-0522-6562-4D5F-D3693A3F11C7}"/>
          </ac:spMkLst>
        </pc:spChg>
        <pc:spChg chg="mod">
          <ac:chgData name="James Peck" userId="ca08c0f0d6309fc9" providerId="LiveId" clId="{F8D4A4BD-2DD8-413D-87B8-179C9AC4C3B5}" dt="2024-04-11T20:48:01.090" v="121" actId="20577"/>
          <ac:spMkLst>
            <pc:docMk/>
            <pc:sldMk cId="1725768897" sldId="256"/>
            <ac:spMk id="12" creationId="{AF3DE324-8D54-4D62-89C8-CD82E3E7E327}"/>
          </ac:spMkLst>
        </pc:spChg>
        <pc:spChg chg="mod">
          <ac:chgData name="James Peck" userId="ca08c0f0d6309fc9" providerId="LiveId" clId="{F8D4A4BD-2DD8-413D-87B8-179C9AC4C3B5}" dt="2024-04-11T20:54:31.924" v="345" actId="5793"/>
          <ac:spMkLst>
            <pc:docMk/>
            <pc:sldMk cId="1725768897" sldId="256"/>
            <ac:spMk id="17" creationId="{EC3B5B20-E896-F2F7-86B5-B2D75D10CF22}"/>
          </ac:spMkLst>
        </pc:spChg>
        <pc:picChg chg="add mod">
          <ac:chgData name="James Peck" userId="ca08c0f0d6309fc9" providerId="LiveId" clId="{F8D4A4BD-2DD8-413D-87B8-179C9AC4C3B5}" dt="2024-04-11T20:46:47.786" v="84" actId="14100"/>
          <ac:picMkLst>
            <pc:docMk/>
            <pc:sldMk cId="1725768897" sldId="256"/>
            <ac:picMk id="3" creationId="{D87C1DED-6ADB-1CAF-635E-26DE9085E581}"/>
          </ac:picMkLst>
        </pc:picChg>
        <pc:picChg chg="del">
          <ac:chgData name="James Peck" userId="ca08c0f0d6309fc9" providerId="LiveId" clId="{F8D4A4BD-2DD8-413D-87B8-179C9AC4C3B5}" dt="2024-04-11T20:45:58.427" v="77" actId="478"/>
          <ac:picMkLst>
            <pc:docMk/>
            <pc:sldMk cId="1725768897" sldId="256"/>
            <ac:picMk id="5" creationId="{DDBEE49B-28A3-C1BC-B086-959F388A392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2C32A3-F1AA-48DB-B753-71AAA4A3F1AD}" type="datetimeFigureOut">
              <a:rPr lang="en-US" smtClean="0"/>
              <a:t>6/7/2024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BD5DEC-F602-4A6B-A732-D89FD8B2B66C}" type="slidenum">
              <a:rPr lang="en-US" smtClean="0"/>
              <a:t>‹#›</a:t>
            </a:fld>
            <a:endParaRPr lang="en-US"/>
          </a:p>
        </p:txBody>
      </p:sp>
    </p:spTree>
    <p:extLst>
      <p:ext uri="{BB962C8B-B14F-4D97-AF65-F5344CB8AC3E}">
        <p14:creationId xmlns:p14="http://schemas.microsoft.com/office/powerpoint/2010/main" val="16495368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75B381-6F96-4949-B19A-2C42EB4F522B}" type="slidenum">
              <a:rPr lang="en-US" smtClean="0"/>
              <a:t>19</a:t>
            </a:fld>
            <a:endParaRPr lang="en-US"/>
          </a:p>
        </p:txBody>
      </p:sp>
    </p:spTree>
    <p:extLst>
      <p:ext uri="{BB962C8B-B14F-4D97-AF65-F5344CB8AC3E}">
        <p14:creationId xmlns:p14="http://schemas.microsoft.com/office/powerpoint/2010/main" val="18289726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FB898-5465-762B-4ED0-369CDE3C2D3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7CC0101-7318-DDCD-B973-58A9B617DA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45B6A4F-52D4-ABBF-E108-CFEC23FD57B1}"/>
              </a:ext>
            </a:extLst>
          </p:cNvPr>
          <p:cNvSpPr>
            <a:spLocks noGrp="1"/>
          </p:cNvSpPr>
          <p:nvPr>
            <p:ph type="dt" sz="half" idx="10"/>
          </p:nvPr>
        </p:nvSpPr>
        <p:spPr/>
        <p:txBody>
          <a:bodyPr/>
          <a:lstStyle/>
          <a:p>
            <a:fld id="{33806EC7-817A-46F0-9FB5-623F18D6322E}" type="datetime1">
              <a:rPr lang="en-US" smtClean="0"/>
              <a:t>6/8/2024</a:t>
            </a:fld>
            <a:endParaRPr lang="en-US"/>
          </a:p>
        </p:txBody>
      </p:sp>
      <p:sp>
        <p:nvSpPr>
          <p:cNvPr id="5" name="Footer Placeholder 4">
            <a:extLst>
              <a:ext uri="{FF2B5EF4-FFF2-40B4-BE49-F238E27FC236}">
                <a16:creationId xmlns:a16="http://schemas.microsoft.com/office/drawing/2014/main" id="{FA3E3886-2C4F-0B2C-21A0-679BF1B730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0D5AA0-B714-21C2-8291-644F0F7B2068}"/>
              </a:ext>
            </a:extLst>
          </p:cNvPr>
          <p:cNvSpPr>
            <a:spLocks noGrp="1"/>
          </p:cNvSpPr>
          <p:nvPr>
            <p:ph type="sldNum" sz="quarter" idx="12"/>
          </p:nvPr>
        </p:nvSpPr>
        <p:spPr/>
        <p:txBody>
          <a:bodyPr/>
          <a:lstStyle/>
          <a:p>
            <a:fld id="{BEE7CC96-D83B-4A21-9AD7-020254CF22AA}" type="slidenum">
              <a:rPr lang="en-US" smtClean="0"/>
              <a:t>‹#›</a:t>
            </a:fld>
            <a:endParaRPr lang="en-US"/>
          </a:p>
        </p:txBody>
      </p:sp>
    </p:spTree>
    <p:extLst>
      <p:ext uri="{BB962C8B-B14F-4D97-AF65-F5344CB8AC3E}">
        <p14:creationId xmlns:p14="http://schemas.microsoft.com/office/powerpoint/2010/main" val="9607579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B6156-9B7C-1851-AF5A-B94BAB64B24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D6F3388-75EC-EFD0-DB65-19E9B1D7696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F29907-02E2-A728-A5D4-7F571E455CF9}"/>
              </a:ext>
            </a:extLst>
          </p:cNvPr>
          <p:cNvSpPr>
            <a:spLocks noGrp="1"/>
          </p:cNvSpPr>
          <p:nvPr>
            <p:ph type="dt" sz="half" idx="10"/>
          </p:nvPr>
        </p:nvSpPr>
        <p:spPr/>
        <p:txBody>
          <a:bodyPr/>
          <a:lstStyle/>
          <a:p>
            <a:fld id="{277E5A92-8CF4-421F-BD55-B07AB442224F}" type="datetime1">
              <a:rPr lang="en-US" smtClean="0"/>
              <a:t>6/8/2024</a:t>
            </a:fld>
            <a:endParaRPr lang="en-US"/>
          </a:p>
        </p:txBody>
      </p:sp>
      <p:sp>
        <p:nvSpPr>
          <p:cNvPr id="5" name="Footer Placeholder 4">
            <a:extLst>
              <a:ext uri="{FF2B5EF4-FFF2-40B4-BE49-F238E27FC236}">
                <a16:creationId xmlns:a16="http://schemas.microsoft.com/office/drawing/2014/main" id="{E955E942-3CDD-945A-44B0-677844CDB4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DB91A6-058B-8137-A641-FC06F82A5EC7}"/>
              </a:ext>
            </a:extLst>
          </p:cNvPr>
          <p:cNvSpPr>
            <a:spLocks noGrp="1"/>
          </p:cNvSpPr>
          <p:nvPr>
            <p:ph type="sldNum" sz="quarter" idx="12"/>
          </p:nvPr>
        </p:nvSpPr>
        <p:spPr/>
        <p:txBody>
          <a:bodyPr/>
          <a:lstStyle/>
          <a:p>
            <a:fld id="{BEE7CC96-D83B-4A21-9AD7-020254CF22AA}" type="slidenum">
              <a:rPr lang="en-US" smtClean="0"/>
              <a:t>‹#›</a:t>
            </a:fld>
            <a:endParaRPr lang="en-US"/>
          </a:p>
        </p:txBody>
      </p:sp>
    </p:spTree>
    <p:extLst>
      <p:ext uri="{BB962C8B-B14F-4D97-AF65-F5344CB8AC3E}">
        <p14:creationId xmlns:p14="http://schemas.microsoft.com/office/powerpoint/2010/main" val="1641639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78F4DA-4765-041E-FA0C-C7658FF0713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3FF1003-DF67-3BF9-DFA9-7B5ED158DC6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3E9EEC-FCE5-6265-33E8-9C67D1C059FE}"/>
              </a:ext>
            </a:extLst>
          </p:cNvPr>
          <p:cNvSpPr>
            <a:spLocks noGrp="1"/>
          </p:cNvSpPr>
          <p:nvPr>
            <p:ph type="dt" sz="half" idx="10"/>
          </p:nvPr>
        </p:nvSpPr>
        <p:spPr/>
        <p:txBody>
          <a:bodyPr/>
          <a:lstStyle/>
          <a:p>
            <a:fld id="{5AC1B78B-6162-4779-B5AE-EEC655855793}" type="datetime1">
              <a:rPr lang="en-US" smtClean="0"/>
              <a:t>6/8/2024</a:t>
            </a:fld>
            <a:endParaRPr lang="en-US"/>
          </a:p>
        </p:txBody>
      </p:sp>
      <p:sp>
        <p:nvSpPr>
          <p:cNvPr id="5" name="Footer Placeholder 4">
            <a:extLst>
              <a:ext uri="{FF2B5EF4-FFF2-40B4-BE49-F238E27FC236}">
                <a16:creationId xmlns:a16="http://schemas.microsoft.com/office/drawing/2014/main" id="{A014F542-D541-0083-0AE8-98A3986171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EA0D42-C36C-04B9-FD3E-0CFCD1D49595}"/>
              </a:ext>
            </a:extLst>
          </p:cNvPr>
          <p:cNvSpPr>
            <a:spLocks noGrp="1"/>
          </p:cNvSpPr>
          <p:nvPr>
            <p:ph type="sldNum" sz="quarter" idx="12"/>
          </p:nvPr>
        </p:nvSpPr>
        <p:spPr/>
        <p:txBody>
          <a:bodyPr/>
          <a:lstStyle/>
          <a:p>
            <a:fld id="{BEE7CC96-D83B-4A21-9AD7-020254CF22AA}" type="slidenum">
              <a:rPr lang="en-US" smtClean="0"/>
              <a:t>‹#›</a:t>
            </a:fld>
            <a:endParaRPr lang="en-US"/>
          </a:p>
        </p:txBody>
      </p:sp>
    </p:spTree>
    <p:extLst>
      <p:ext uri="{BB962C8B-B14F-4D97-AF65-F5344CB8AC3E}">
        <p14:creationId xmlns:p14="http://schemas.microsoft.com/office/powerpoint/2010/main" val="9556868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FF1C7-F844-6F28-BE37-75A46E968B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BC1EE6-D788-4E0D-D5DD-5AC5110CB9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4D4ABC-E5A2-CB7D-FCB7-AF63FCFB522F}"/>
              </a:ext>
            </a:extLst>
          </p:cNvPr>
          <p:cNvSpPr>
            <a:spLocks noGrp="1"/>
          </p:cNvSpPr>
          <p:nvPr>
            <p:ph type="dt" sz="half" idx="10"/>
          </p:nvPr>
        </p:nvSpPr>
        <p:spPr/>
        <p:txBody>
          <a:bodyPr/>
          <a:lstStyle/>
          <a:p>
            <a:fld id="{A6459F25-324C-48A1-9894-3A0C36FDCF81}" type="datetime1">
              <a:rPr lang="en-US" smtClean="0"/>
              <a:t>6/8/2024</a:t>
            </a:fld>
            <a:endParaRPr lang="en-US"/>
          </a:p>
        </p:txBody>
      </p:sp>
      <p:sp>
        <p:nvSpPr>
          <p:cNvPr id="5" name="Footer Placeholder 4">
            <a:extLst>
              <a:ext uri="{FF2B5EF4-FFF2-40B4-BE49-F238E27FC236}">
                <a16:creationId xmlns:a16="http://schemas.microsoft.com/office/drawing/2014/main" id="{3A9D3F66-5104-06E3-ABC5-B4E6F212CC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7966F9-3E6A-1A2E-F8D6-7B6414BF30F2}"/>
              </a:ext>
            </a:extLst>
          </p:cNvPr>
          <p:cNvSpPr>
            <a:spLocks noGrp="1"/>
          </p:cNvSpPr>
          <p:nvPr>
            <p:ph type="sldNum" sz="quarter" idx="12"/>
          </p:nvPr>
        </p:nvSpPr>
        <p:spPr/>
        <p:txBody>
          <a:bodyPr/>
          <a:lstStyle/>
          <a:p>
            <a:fld id="{BEE7CC96-D83B-4A21-9AD7-020254CF22AA}" type="slidenum">
              <a:rPr lang="en-US" smtClean="0"/>
              <a:t>‹#›</a:t>
            </a:fld>
            <a:endParaRPr lang="en-US"/>
          </a:p>
        </p:txBody>
      </p:sp>
    </p:spTree>
    <p:extLst>
      <p:ext uri="{BB962C8B-B14F-4D97-AF65-F5344CB8AC3E}">
        <p14:creationId xmlns:p14="http://schemas.microsoft.com/office/powerpoint/2010/main" val="23590589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64694-1681-27C4-9276-59A10DB0877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0690519-5247-3830-0BE0-ABA3781BD84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303253B-381E-6E27-F4C9-46C53B33C36C}"/>
              </a:ext>
            </a:extLst>
          </p:cNvPr>
          <p:cNvSpPr>
            <a:spLocks noGrp="1"/>
          </p:cNvSpPr>
          <p:nvPr>
            <p:ph type="dt" sz="half" idx="10"/>
          </p:nvPr>
        </p:nvSpPr>
        <p:spPr/>
        <p:txBody>
          <a:bodyPr/>
          <a:lstStyle/>
          <a:p>
            <a:fld id="{5D4EF66F-AEAF-4A89-9F31-4FBF4CDA0656}" type="datetime1">
              <a:rPr lang="en-US" smtClean="0"/>
              <a:t>6/8/2024</a:t>
            </a:fld>
            <a:endParaRPr lang="en-US"/>
          </a:p>
        </p:txBody>
      </p:sp>
      <p:sp>
        <p:nvSpPr>
          <p:cNvPr id="5" name="Footer Placeholder 4">
            <a:extLst>
              <a:ext uri="{FF2B5EF4-FFF2-40B4-BE49-F238E27FC236}">
                <a16:creationId xmlns:a16="http://schemas.microsoft.com/office/drawing/2014/main" id="{8EE37524-93C6-A567-23B8-876C0809A3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0F4331-1E92-2411-70F9-9C9104967555}"/>
              </a:ext>
            </a:extLst>
          </p:cNvPr>
          <p:cNvSpPr>
            <a:spLocks noGrp="1"/>
          </p:cNvSpPr>
          <p:nvPr>
            <p:ph type="sldNum" sz="quarter" idx="12"/>
          </p:nvPr>
        </p:nvSpPr>
        <p:spPr/>
        <p:txBody>
          <a:bodyPr/>
          <a:lstStyle/>
          <a:p>
            <a:fld id="{BEE7CC96-D83B-4A21-9AD7-020254CF22AA}" type="slidenum">
              <a:rPr lang="en-US" smtClean="0"/>
              <a:t>‹#›</a:t>
            </a:fld>
            <a:endParaRPr lang="en-US"/>
          </a:p>
        </p:txBody>
      </p:sp>
    </p:spTree>
    <p:extLst>
      <p:ext uri="{BB962C8B-B14F-4D97-AF65-F5344CB8AC3E}">
        <p14:creationId xmlns:p14="http://schemas.microsoft.com/office/powerpoint/2010/main" val="2874426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D49B8-07EC-8739-66C4-A67A3F4531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193A52-DAAE-8DF7-90F6-D5B423CA74A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5491943-B85F-ACD1-D09E-29858D73C2D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EF13553-D1BC-9C00-3136-F41BE60468D4}"/>
              </a:ext>
            </a:extLst>
          </p:cNvPr>
          <p:cNvSpPr>
            <a:spLocks noGrp="1"/>
          </p:cNvSpPr>
          <p:nvPr>
            <p:ph type="dt" sz="half" idx="10"/>
          </p:nvPr>
        </p:nvSpPr>
        <p:spPr/>
        <p:txBody>
          <a:bodyPr/>
          <a:lstStyle/>
          <a:p>
            <a:fld id="{38FC19A1-B826-4337-A297-87ECA9957107}" type="datetime1">
              <a:rPr lang="en-US" smtClean="0"/>
              <a:t>6/8/2024</a:t>
            </a:fld>
            <a:endParaRPr lang="en-US"/>
          </a:p>
        </p:txBody>
      </p:sp>
      <p:sp>
        <p:nvSpPr>
          <p:cNvPr id="6" name="Footer Placeholder 5">
            <a:extLst>
              <a:ext uri="{FF2B5EF4-FFF2-40B4-BE49-F238E27FC236}">
                <a16:creationId xmlns:a16="http://schemas.microsoft.com/office/drawing/2014/main" id="{F7A2B460-E5A7-C0AE-D40D-FD79387983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FA8059-E49D-7F17-6A8F-9D9101361DCD}"/>
              </a:ext>
            </a:extLst>
          </p:cNvPr>
          <p:cNvSpPr>
            <a:spLocks noGrp="1"/>
          </p:cNvSpPr>
          <p:nvPr>
            <p:ph type="sldNum" sz="quarter" idx="12"/>
          </p:nvPr>
        </p:nvSpPr>
        <p:spPr/>
        <p:txBody>
          <a:bodyPr/>
          <a:lstStyle/>
          <a:p>
            <a:fld id="{BEE7CC96-D83B-4A21-9AD7-020254CF22AA}" type="slidenum">
              <a:rPr lang="en-US" smtClean="0"/>
              <a:t>‹#›</a:t>
            </a:fld>
            <a:endParaRPr lang="en-US"/>
          </a:p>
        </p:txBody>
      </p:sp>
    </p:spTree>
    <p:extLst>
      <p:ext uri="{BB962C8B-B14F-4D97-AF65-F5344CB8AC3E}">
        <p14:creationId xmlns:p14="http://schemas.microsoft.com/office/powerpoint/2010/main" val="21582064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77B5D-ABC2-C8FD-6715-7C4F3CB6CDF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0D39C56-DC5A-0C78-DB49-325E86B687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A33C313-E0A8-8125-852F-0589FBE5085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C79845F-D10F-4EC1-5EE5-01981879A3D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B57F839-CAB2-4931-8927-07A20F4E2C2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F726775-107C-1943-E954-75E001E309CA}"/>
              </a:ext>
            </a:extLst>
          </p:cNvPr>
          <p:cNvSpPr>
            <a:spLocks noGrp="1"/>
          </p:cNvSpPr>
          <p:nvPr>
            <p:ph type="dt" sz="half" idx="10"/>
          </p:nvPr>
        </p:nvSpPr>
        <p:spPr/>
        <p:txBody>
          <a:bodyPr/>
          <a:lstStyle/>
          <a:p>
            <a:fld id="{9ABBCD8A-858E-4236-ACF4-D3FE73259728}" type="datetime1">
              <a:rPr lang="en-US" smtClean="0"/>
              <a:t>6/8/2024</a:t>
            </a:fld>
            <a:endParaRPr lang="en-US"/>
          </a:p>
        </p:txBody>
      </p:sp>
      <p:sp>
        <p:nvSpPr>
          <p:cNvPr id="8" name="Footer Placeholder 7">
            <a:extLst>
              <a:ext uri="{FF2B5EF4-FFF2-40B4-BE49-F238E27FC236}">
                <a16:creationId xmlns:a16="http://schemas.microsoft.com/office/drawing/2014/main" id="{C60AF198-7997-58BE-5C94-E28BA322B8F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109281E-AC36-7011-DED9-9B0648CFE492}"/>
              </a:ext>
            </a:extLst>
          </p:cNvPr>
          <p:cNvSpPr>
            <a:spLocks noGrp="1"/>
          </p:cNvSpPr>
          <p:nvPr>
            <p:ph type="sldNum" sz="quarter" idx="12"/>
          </p:nvPr>
        </p:nvSpPr>
        <p:spPr/>
        <p:txBody>
          <a:bodyPr/>
          <a:lstStyle/>
          <a:p>
            <a:fld id="{BEE7CC96-D83B-4A21-9AD7-020254CF22AA}" type="slidenum">
              <a:rPr lang="en-US" smtClean="0"/>
              <a:t>‹#›</a:t>
            </a:fld>
            <a:endParaRPr lang="en-US"/>
          </a:p>
        </p:txBody>
      </p:sp>
    </p:spTree>
    <p:extLst>
      <p:ext uri="{BB962C8B-B14F-4D97-AF65-F5344CB8AC3E}">
        <p14:creationId xmlns:p14="http://schemas.microsoft.com/office/powerpoint/2010/main" val="15101763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4C394-3370-7289-25B7-2D08B4B1C3B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414548-DFAE-F92F-2F7A-065E5C59A2A6}"/>
              </a:ext>
            </a:extLst>
          </p:cNvPr>
          <p:cNvSpPr>
            <a:spLocks noGrp="1"/>
          </p:cNvSpPr>
          <p:nvPr>
            <p:ph type="dt" sz="half" idx="10"/>
          </p:nvPr>
        </p:nvSpPr>
        <p:spPr/>
        <p:txBody>
          <a:bodyPr/>
          <a:lstStyle/>
          <a:p>
            <a:fld id="{9C40E194-745C-4D85-BC9D-CAB406E4767B}" type="datetime1">
              <a:rPr lang="en-US" smtClean="0"/>
              <a:t>6/8/2024</a:t>
            </a:fld>
            <a:endParaRPr lang="en-US"/>
          </a:p>
        </p:txBody>
      </p:sp>
      <p:sp>
        <p:nvSpPr>
          <p:cNvPr id="4" name="Footer Placeholder 3">
            <a:extLst>
              <a:ext uri="{FF2B5EF4-FFF2-40B4-BE49-F238E27FC236}">
                <a16:creationId xmlns:a16="http://schemas.microsoft.com/office/drawing/2014/main" id="{3272F471-3B73-C6AD-5FF4-85FDEBDF27D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FD04514-1543-24B1-E310-A696C8CF8082}"/>
              </a:ext>
            </a:extLst>
          </p:cNvPr>
          <p:cNvSpPr>
            <a:spLocks noGrp="1"/>
          </p:cNvSpPr>
          <p:nvPr>
            <p:ph type="sldNum" sz="quarter" idx="12"/>
          </p:nvPr>
        </p:nvSpPr>
        <p:spPr/>
        <p:txBody>
          <a:bodyPr/>
          <a:lstStyle/>
          <a:p>
            <a:fld id="{BEE7CC96-D83B-4A21-9AD7-020254CF22AA}" type="slidenum">
              <a:rPr lang="en-US" smtClean="0"/>
              <a:t>‹#›</a:t>
            </a:fld>
            <a:endParaRPr lang="en-US"/>
          </a:p>
        </p:txBody>
      </p:sp>
    </p:spTree>
    <p:extLst>
      <p:ext uri="{BB962C8B-B14F-4D97-AF65-F5344CB8AC3E}">
        <p14:creationId xmlns:p14="http://schemas.microsoft.com/office/powerpoint/2010/main" val="42429076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78834C-5AF0-3D9D-E1A0-D63353043551}"/>
              </a:ext>
            </a:extLst>
          </p:cNvPr>
          <p:cNvSpPr>
            <a:spLocks noGrp="1"/>
          </p:cNvSpPr>
          <p:nvPr>
            <p:ph type="dt" sz="half" idx="10"/>
          </p:nvPr>
        </p:nvSpPr>
        <p:spPr/>
        <p:txBody>
          <a:bodyPr/>
          <a:lstStyle/>
          <a:p>
            <a:fld id="{3F829FFB-1490-4A91-A138-BF5A0634B58C}" type="datetime1">
              <a:rPr lang="en-US" smtClean="0"/>
              <a:t>6/8/2024</a:t>
            </a:fld>
            <a:endParaRPr lang="en-US"/>
          </a:p>
        </p:txBody>
      </p:sp>
      <p:sp>
        <p:nvSpPr>
          <p:cNvPr id="3" name="Footer Placeholder 2">
            <a:extLst>
              <a:ext uri="{FF2B5EF4-FFF2-40B4-BE49-F238E27FC236}">
                <a16:creationId xmlns:a16="http://schemas.microsoft.com/office/drawing/2014/main" id="{07B945EF-71B6-827F-EA60-F1B01FA8E2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B8C260A-76AD-AC2F-9580-79FB42D1FA09}"/>
              </a:ext>
            </a:extLst>
          </p:cNvPr>
          <p:cNvSpPr>
            <a:spLocks noGrp="1"/>
          </p:cNvSpPr>
          <p:nvPr>
            <p:ph type="sldNum" sz="quarter" idx="12"/>
          </p:nvPr>
        </p:nvSpPr>
        <p:spPr/>
        <p:txBody>
          <a:bodyPr/>
          <a:lstStyle/>
          <a:p>
            <a:fld id="{BEE7CC96-D83B-4A21-9AD7-020254CF22AA}" type="slidenum">
              <a:rPr lang="en-US" smtClean="0"/>
              <a:t>‹#›</a:t>
            </a:fld>
            <a:endParaRPr lang="en-US"/>
          </a:p>
        </p:txBody>
      </p:sp>
    </p:spTree>
    <p:extLst>
      <p:ext uri="{BB962C8B-B14F-4D97-AF65-F5344CB8AC3E}">
        <p14:creationId xmlns:p14="http://schemas.microsoft.com/office/powerpoint/2010/main" val="36648134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E1623-6A37-EBA8-51B8-6A2D51AF95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1035C74-4F59-1158-EC03-0FC4C6B913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B1B6466-087A-C746-D16C-513154F7E3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2ADEF7-26F9-68CF-95F4-0FE83CC5AA0A}"/>
              </a:ext>
            </a:extLst>
          </p:cNvPr>
          <p:cNvSpPr>
            <a:spLocks noGrp="1"/>
          </p:cNvSpPr>
          <p:nvPr>
            <p:ph type="dt" sz="half" idx="10"/>
          </p:nvPr>
        </p:nvSpPr>
        <p:spPr/>
        <p:txBody>
          <a:bodyPr/>
          <a:lstStyle/>
          <a:p>
            <a:fld id="{6BC96808-AD91-48AA-B448-EDE120EEA660}" type="datetime1">
              <a:rPr lang="en-US" smtClean="0"/>
              <a:t>6/8/2024</a:t>
            </a:fld>
            <a:endParaRPr lang="en-US"/>
          </a:p>
        </p:txBody>
      </p:sp>
      <p:sp>
        <p:nvSpPr>
          <p:cNvPr id="6" name="Footer Placeholder 5">
            <a:extLst>
              <a:ext uri="{FF2B5EF4-FFF2-40B4-BE49-F238E27FC236}">
                <a16:creationId xmlns:a16="http://schemas.microsoft.com/office/drawing/2014/main" id="{66958E89-432C-87EA-E474-8242D92806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97786C-805F-28D5-2CE9-08114FD02DB6}"/>
              </a:ext>
            </a:extLst>
          </p:cNvPr>
          <p:cNvSpPr>
            <a:spLocks noGrp="1"/>
          </p:cNvSpPr>
          <p:nvPr>
            <p:ph type="sldNum" sz="quarter" idx="12"/>
          </p:nvPr>
        </p:nvSpPr>
        <p:spPr/>
        <p:txBody>
          <a:bodyPr/>
          <a:lstStyle/>
          <a:p>
            <a:fld id="{BEE7CC96-D83B-4A21-9AD7-020254CF22AA}" type="slidenum">
              <a:rPr lang="en-US" smtClean="0"/>
              <a:t>‹#›</a:t>
            </a:fld>
            <a:endParaRPr lang="en-US"/>
          </a:p>
        </p:txBody>
      </p:sp>
    </p:spTree>
    <p:extLst>
      <p:ext uri="{BB962C8B-B14F-4D97-AF65-F5344CB8AC3E}">
        <p14:creationId xmlns:p14="http://schemas.microsoft.com/office/powerpoint/2010/main" val="37219292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8FBAD-46B9-A6A9-DA07-7A4FE197AC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5AAEC17-6333-3212-2BAD-CEEC8C1D6B4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3B99BB2-968C-AB97-BE60-86BD512082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08F6BE7-3ED4-76E1-1B46-4959AA37D802}"/>
              </a:ext>
            </a:extLst>
          </p:cNvPr>
          <p:cNvSpPr>
            <a:spLocks noGrp="1"/>
          </p:cNvSpPr>
          <p:nvPr>
            <p:ph type="dt" sz="half" idx="10"/>
          </p:nvPr>
        </p:nvSpPr>
        <p:spPr/>
        <p:txBody>
          <a:bodyPr/>
          <a:lstStyle/>
          <a:p>
            <a:fld id="{89F30052-1FDA-428F-B18F-DE2EB39B163A}" type="datetime1">
              <a:rPr lang="en-US" smtClean="0"/>
              <a:t>6/8/2024</a:t>
            </a:fld>
            <a:endParaRPr lang="en-US"/>
          </a:p>
        </p:txBody>
      </p:sp>
      <p:sp>
        <p:nvSpPr>
          <p:cNvPr id="6" name="Footer Placeholder 5">
            <a:extLst>
              <a:ext uri="{FF2B5EF4-FFF2-40B4-BE49-F238E27FC236}">
                <a16:creationId xmlns:a16="http://schemas.microsoft.com/office/drawing/2014/main" id="{637BF987-C99C-FF51-420E-573DB1140B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6F3F66-AE1E-D232-662D-46540EE88965}"/>
              </a:ext>
            </a:extLst>
          </p:cNvPr>
          <p:cNvSpPr>
            <a:spLocks noGrp="1"/>
          </p:cNvSpPr>
          <p:nvPr>
            <p:ph type="sldNum" sz="quarter" idx="12"/>
          </p:nvPr>
        </p:nvSpPr>
        <p:spPr/>
        <p:txBody>
          <a:bodyPr/>
          <a:lstStyle/>
          <a:p>
            <a:fld id="{BEE7CC96-D83B-4A21-9AD7-020254CF22AA}" type="slidenum">
              <a:rPr lang="en-US" smtClean="0"/>
              <a:t>‹#›</a:t>
            </a:fld>
            <a:endParaRPr lang="en-US"/>
          </a:p>
        </p:txBody>
      </p:sp>
    </p:spTree>
    <p:extLst>
      <p:ext uri="{BB962C8B-B14F-4D97-AF65-F5344CB8AC3E}">
        <p14:creationId xmlns:p14="http://schemas.microsoft.com/office/powerpoint/2010/main" val="14628501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38FC55-FD38-056E-5CD2-831AEE2DCC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F5DE2C6-1B63-266F-F14D-8AD4B32CE0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DA3F97-9393-DC1A-CFAA-88F9B17F2A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FA8D0D-0099-41D1-A32E-EBBD6FD92742}" type="datetime1">
              <a:rPr lang="en-US" smtClean="0"/>
              <a:t>6/8/2024</a:t>
            </a:fld>
            <a:endParaRPr lang="en-US"/>
          </a:p>
        </p:txBody>
      </p:sp>
      <p:sp>
        <p:nvSpPr>
          <p:cNvPr id="5" name="Footer Placeholder 4">
            <a:extLst>
              <a:ext uri="{FF2B5EF4-FFF2-40B4-BE49-F238E27FC236}">
                <a16:creationId xmlns:a16="http://schemas.microsoft.com/office/drawing/2014/main" id="{D11BDD38-DBCD-07FA-E326-22ECCEAB7D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32A95E-14E6-0A05-87B9-5850BA38757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E7CC96-D83B-4A21-9AD7-020254CF22AA}" type="slidenum">
              <a:rPr lang="en-US" smtClean="0"/>
              <a:t>‹#›</a:t>
            </a:fld>
            <a:endParaRPr lang="en-US"/>
          </a:p>
        </p:txBody>
      </p:sp>
    </p:spTree>
    <p:extLst>
      <p:ext uri="{BB962C8B-B14F-4D97-AF65-F5344CB8AC3E}">
        <p14:creationId xmlns:p14="http://schemas.microsoft.com/office/powerpoint/2010/main" val="38519159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4.JP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9.png"/><Relationship Id="rId5" Type="http://schemas.openxmlformats.org/officeDocument/2006/relationships/image" Target="../media/image28.jp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6.xml"/><Relationship Id="rId5" Type="http://schemas.openxmlformats.org/officeDocument/2006/relationships/image" Target="../media/image33.jpg"/><Relationship Id="rId4" Type="http://schemas.openxmlformats.org/officeDocument/2006/relationships/image" Target="../media/image32.jpg"/></Relationships>
</file>

<file path=ppt/slides/_rels/slide2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7.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8.jpg"/><Relationship Id="rId5" Type="http://schemas.openxmlformats.org/officeDocument/2006/relationships/image" Target="../media/image37.PNG"/><Relationship Id="rId4" Type="http://schemas.openxmlformats.org/officeDocument/2006/relationships/image" Target="../media/image36.jpg"/></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jpeg"/></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2AB489C-B591-AD58-B058-2855D00AC8F3}"/>
              </a:ext>
            </a:extLst>
          </p:cNvPr>
          <p:cNvSpPr txBox="1"/>
          <p:nvPr/>
        </p:nvSpPr>
        <p:spPr>
          <a:xfrm>
            <a:off x="796413" y="550606"/>
            <a:ext cx="11395587" cy="523220"/>
          </a:xfrm>
          <a:prstGeom prst="rect">
            <a:avLst/>
          </a:prstGeom>
          <a:noFill/>
        </p:spPr>
        <p:txBody>
          <a:bodyPr wrap="square" rtlCol="0">
            <a:spAutoFit/>
          </a:bodyPr>
          <a:lstStyle/>
          <a:p>
            <a:r>
              <a:rPr lang="en-US" sz="2800" b="1" dirty="0"/>
              <a:t>    Sgt Morris C. Peck- MIA/KIA                         OCTOBER 7, 1944</a:t>
            </a:r>
          </a:p>
        </p:txBody>
      </p:sp>
      <p:sp>
        <p:nvSpPr>
          <p:cNvPr id="6" name="TextBox 5">
            <a:extLst>
              <a:ext uri="{FF2B5EF4-FFF2-40B4-BE49-F238E27FC236}">
                <a16:creationId xmlns:a16="http://schemas.microsoft.com/office/drawing/2014/main" id="{376CB36C-1779-886E-606F-61A7C4D6AC48}"/>
              </a:ext>
            </a:extLst>
          </p:cNvPr>
          <p:cNvSpPr txBox="1"/>
          <p:nvPr/>
        </p:nvSpPr>
        <p:spPr>
          <a:xfrm>
            <a:off x="5673214" y="1366684"/>
            <a:ext cx="5804982" cy="954107"/>
          </a:xfrm>
          <a:prstGeom prst="rect">
            <a:avLst/>
          </a:prstGeom>
          <a:noFill/>
        </p:spPr>
        <p:txBody>
          <a:bodyPr wrap="square" rtlCol="0">
            <a:spAutoFit/>
          </a:bodyPr>
          <a:lstStyle/>
          <a:p>
            <a:pPr algn="ctr"/>
            <a:r>
              <a:rPr lang="en-US" sz="2800" b="1" dirty="0"/>
              <a:t>744</a:t>
            </a:r>
            <a:r>
              <a:rPr lang="en-US" sz="2800" b="1" baseline="30000" dirty="0"/>
              <a:t>TH </a:t>
            </a:r>
            <a:r>
              <a:rPr lang="en-US" sz="2800" b="1" dirty="0"/>
              <a:t>BS, 456</a:t>
            </a:r>
            <a:r>
              <a:rPr lang="en-US" sz="2800" b="1" baseline="30000" dirty="0"/>
              <a:t>TH </a:t>
            </a:r>
            <a:r>
              <a:rPr lang="en-US" sz="2800" b="1" dirty="0"/>
              <a:t>BG </a:t>
            </a:r>
          </a:p>
          <a:p>
            <a:pPr algn="ctr"/>
            <a:r>
              <a:rPr lang="en-US" sz="2800" b="1" dirty="0"/>
              <a:t>B-24J Liberator bomber</a:t>
            </a:r>
          </a:p>
        </p:txBody>
      </p:sp>
      <p:sp>
        <p:nvSpPr>
          <p:cNvPr id="7" name="TextBox 6">
            <a:extLst>
              <a:ext uri="{FF2B5EF4-FFF2-40B4-BE49-F238E27FC236}">
                <a16:creationId xmlns:a16="http://schemas.microsoft.com/office/drawing/2014/main" id="{94A2500D-0522-6562-4D5F-D3693A3F11C7}"/>
              </a:ext>
            </a:extLst>
          </p:cNvPr>
          <p:cNvSpPr txBox="1"/>
          <p:nvPr/>
        </p:nvSpPr>
        <p:spPr>
          <a:xfrm>
            <a:off x="3657600" y="27386"/>
            <a:ext cx="4876800" cy="523220"/>
          </a:xfrm>
          <a:prstGeom prst="rect">
            <a:avLst/>
          </a:prstGeom>
          <a:noFill/>
        </p:spPr>
        <p:txBody>
          <a:bodyPr wrap="square" rtlCol="0">
            <a:spAutoFit/>
          </a:bodyPr>
          <a:lstStyle/>
          <a:p>
            <a:pPr algn="ctr"/>
            <a:r>
              <a:rPr lang="en-US" sz="2800" b="1" dirty="0">
                <a:solidFill>
                  <a:srgbClr val="FF0000"/>
                </a:solidFill>
              </a:rPr>
              <a:t>STORY #2A SYNOPSIS</a:t>
            </a:r>
          </a:p>
        </p:txBody>
      </p:sp>
      <p:sp>
        <p:nvSpPr>
          <p:cNvPr id="12" name="TextBox 11">
            <a:extLst>
              <a:ext uri="{FF2B5EF4-FFF2-40B4-BE49-F238E27FC236}">
                <a16:creationId xmlns:a16="http://schemas.microsoft.com/office/drawing/2014/main" id="{AF3DE324-8D54-4D62-89C8-CD82E3E7E327}"/>
              </a:ext>
            </a:extLst>
          </p:cNvPr>
          <p:cNvSpPr txBox="1"/>
          <p:nvPr/>
        </p:nvSpPr>
        <p:spPr>
          <a:xfrm>
            <a:off x="1199536" y="5661063"/>
            <a:ext cx="3903406" cy="646331"/>
          </a:xfrm>
          <a:prstGeom prst="rect">
            <a:avLst/>
          </a:prstGeom>
          <a:noFill/>
        </p:spPr>
        <p:txBody>
          <a:bodyPr wrap="square" rtlCol="0">
            <a:spAutoFit/>
          </a:bodyPr>
          <a:lstStyle/>
          <a:p>
            <a:pPr algn="ctr"/>
            <a:r>
              <a:rPr lang="en-US" dirty="0"/>
              <a:t>Born- Middlebury, VT</a:t>
            </a:r>
            <a:br>
              <a:rPr lang="en-US" dirty="0"/>
            </a:br>
            <a:r>
              <a:rPr lang="en-US" dirty="0"/>
              <a:t>20 Years Old</a:t>
            </a:r>
          </a:p>
        </p:txBody>
      </p:sp>
      <p:sp>
        <p:nvSpPr>
          <p:cNvPr id="17" name="TextBox 16">
            <a:extLst>
              <a:ext uri="{FF2B5EF4-FFF2-40B4-BE49-F238E27FC236}">
                <a16:creationId xmlns:a16="http://schemas.microsoft.com/office/drawing/2014/main" id="{EC3B5B20-E896-F2F7-86B5-B2D75D10CF22}"/>
              </a:ext>
            </a:extLst>
          </p:cNvPr>
          <p:cNvSpPr txBox="1"/>
          <p:nvPr/>
        </p:nvSpPr>
        <p:spPr>
          <a:xfrm>
            <a:off x="5584723" y="2418734"/>
            <a:ext cx="6341806" cy="4524315"/>
          </a:xfrm>
          <a:prstGeom prst="rect">
            <a:avLst/>
          </a:prstGeom>
          <a:noFill/>
          <a:ln>
            <a:solidFill>
              <a:schemeClr val="bg1"/>
            </a:solidFill>
          </a:ln>
        </p:spPr>
        <p:txBody>
          <a:bodyPr wrap="square" rtlCol="0">
            <a:spAutoFit/>
          </a:bodyPr>
          <a:lstStyle/>
          <a:p>
            <a:pPr marL="285750" indent="-285750">
              <a:buFont typeface="Arial" panose="020B0604020202020204" pitchFamily="34" charset="0"/>
              <a:buChar char="•"/>
            </a:pPr>
            <a:r>
              <a:rPr lang="en-US" dirty="0"/>
              <a:t>Radio Operator &amp; Waist Gunner</a:t>
            </a:r>
            <a:br>
              <a:rPr lang="en-US" dirty="0"/>
            </a:br>
            <a:endParaRPr lang="en-US" dirty="0"/>
          </a:p>
          <a:p>
            <a:pPr marL="285750" indent="-285750">
              <a:buFont typeface="Arial" panose="020B0604020202020204" pitchFamily="34" charset="0"/>
              <a:buChar char="•"/>
            </a:pPr>
            <a:r>
              <a:rPr lang="en-US" dirty="0"/>
              <a:t>Returning from bombing mission to Vienna, Austria</a:t>
            </a:r>
            <a:br>
              <a:rPr lang="en-US" dirty="0"/>
            </a:br>
            <a:endParaRPr lang="en-US" dirty="0"/>
          </a:p>
          <a:p>
            <a:pPr marL="285750" indent="-285750">
              <a:buFont typeface="Arial" panose="020B0604020202020204" pitchFamily="34" charset="0"/>
              <a:buChar char="•"/>
            </a:pPr>
            <a:r>
              <a:rPr lang="en-US" dirty="0"/>
              <a:t>Three engines damaged by flack &amp; running out of fuel</a:t>
            </a:r>
            <a:br>
              <a:rPr lang="en-US" dirty="0"/>
            </a:br>
            <a:endParaRPr lang="en-US" dirty="0"/>
          </a:p>
          <a:p>
            <a:pPr marL="285750" indent="-285750">
              <a:buFont typeface="Arial" panose="020B0604020202020204" pitchFamily="34" charset="0"/>
              <a:buChar char="•"/>
            </a:pPr>
            <a:r>
              <a:rPr lang="en-US" dirty="0"/>
              <a:t>Runway blocked by mired bomber- forced to bail out</a:t>
            </a:r>
            <a:br>
              <a:rPr lang="en-US" dirty="0"/>
            </a:br>
            <a:endParaRPr lang="en-US" dirty="0"/>
          </a:p>
          <a:p>
            <a:pPr marL="285750" indent="-285750">
              <a:buFont typeface="Arial" panose="020B0604020202020204" pitchFamily="34" charset="0"/>
              <a:buChar char="•"/>
            </a:pPr>
            <a:r>
              <a:rPr lang="en-US" dirty="0"/>
              <a:t>Seven crew landed on Vis, three in the Adriatic</a:t>
            </a:r>
            <a:br>
              <a:rPr lang="en-US" dirty="0"/>
            </a:br>
            <a:endParaRPr lang="en-US" dirty="0"/>
          </a:p>
          <a:p>
            <a:pPr marL="285750" indent="-285750">
              <a:buFont typeface="Arial" panose="020B0604020202020204" pitchFamily="34" charset="0"/>
              <a:buChar char="•"/>
            </a:pPr>
            <a:r>
              <a:rPr lang="en-US" dirty="0"/>
              <a:t>Sgt. Dicranian drowned in bay, body recovered</a:t>
            </a:r>
            <a:br>
              <a:rPr lang="en-US" dirty="0"/>
            </a:br>
            <a:endParaRPr lang="en-US" dirty="0"/>
          </a:p>
          <a:p>
            <a:pPr marL="285750" indent="-285750">
              <a:buFont typeface="Arial" panose="020B0604020202020204" pitchFamily="34" charset="0"/>
              <a:buChar char="•"/>
            </a:pPr>
            <a:r>
              <a:rPr lang="en-US" dirty="0"/>
              <a:t>Sgts. Peck and Garr landed in sea and bodies never recovered</a:t>
            </a:r>
            <a:br>
              <a:rPr lang="en-US" dirty="0"/>
            </a:br>
            <a:endParaRPr lang="en-US" dirty="0"/>
          </a:p>
          <a:p>
            <a:pPr marL="285750" indent="-285750">
              <a:buFont typeface="Arial" panose="020B0604020202020204" pitchFamily="34" charset="0"/>
              <a:buChar char="•"/>
            </a:pPr>
            <a:endParaRPr lang="en-US" dirty="0"/>
          </a:p>
          <a:p>
            <a:endParaRPr lang="en-US" dirty="0"/>
          </a:p>
        </p:txBody>
      </p:sp>
      <p:pic>
        <p:nvPicPr>
          <p:cNvPr id="5" name="Picture 4">
            <a:extLst>
              <a:ext uri="{FF2B5EF4-FFF2-40B4-BE49-F238E27FC236}">
                <a16:creationId xmlns:a16="http://schemas.microsoft.com/office/drawing/2014/main" id="{36979102-6E77-314E-9C30-7B618F4A76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4793" y="1194220"/>
            <a:ext cx="3072892" cy="4346448"/>
          </a:xfrm>
          <a:prstGeom prst="rect">
            <a:avLst/>
          </a:prstGeom>
        </p:spPr>
      </p:pic>
      <p:sp>
        <p:nvSpPr>
          <p:cNvPr id="2" name="Slide Number Placeholder 1">
            <a:extLst>
              <a:ext uri="{FF2B5EF4-FFF2-40B4-BE49-F238E27FC236}">
                <a16:creationId xmlns:a16="http://schemas.microsoft.com/office/drawing/2014/main" id="{2A2030F3-DC41-425B-EDE4-2EDB9FCC0643}"/>
              </a:ext>
            </a:extLst>
          </p:cNvPr>
          <p:cNvSpPr>
            <a:spLocks noGrp="1"/>
          </p:cNvSpPr>
          <p:nvPr>
            <p:ph type="sldNum" sz="quarter" idx="12"/>
          </p:nvPr>
        </p:nvSpPr>
        <p:spPr/>
        <p:txBody>
          <a:bodyPr/>
          <a:lstStyle/>
          <a:p>
            <a:fld id="{BEE7CC96-D83B-4A21-9AD7-020254CF22AA}" type="slidenum">
              <a:rPr lang="en-US" smtClean="0"/>
              <a:t>1</a:t>
            </a:fld>
            <a:endParaRPr lang="en-US"/>
          </a:p>
        </p:txBody>
      </p:sp>
    </p:spTree>
    <p:extLst>
      <p:ext uri="{BB962C8B-B14F-4D97-AF65-F5344CB8AC3E}">
        <p14:creationId xmlns:p14="http://schemas.microsoft.com/office/powerpoint/2010/main" val="17257688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5A9C54-06C2-9909-7316-D59B2BD16617}"/>
              </a:ext>
            </a:extLst>
          </p:cNvPr>
          <p:cNvSpPr txBox="1"/>
          <p:nvPr/>
        </p:nvSpPr>
        <p:spPr>
          <a:xfrm>
            <a:off x="3048000" y="1861798"/>
            <a:ext cx="6096000" cy="3139321"/>
          </a:xfrm>
          <a:prstGeom prst="rect">
            <a:avLst/>
          </a:prstGeom>
          <a:noFill/>
        </p:spPr>
        <p:txBody>
          <a:bodyPr wrap="square">
            <a:spAutoFit/>
          </a:bodyPr>
          <a:lstStyle/>
          <a:p>
            <a:r>
              <a:rPr lang="en-US" sz="1800" i="1" kern="0" dirty="0">
                <a:solidFill>
                  <a:srgbClr val="000000"/>
                </a:solidFill>
                <a:effectLst/>
                <a:latin typeface="Calibri" panose="020F0502020204030204" pitchFamily="34" charset="0"/>
                <a:ea typeface="Times New Roman" panose="02020603050405020304" pitchFamily="18" charset="0"/>
              </a:rPr>
              <a:t>“We called Vis Tower and asked if we could land. They would not let us land as there was a plane stuck in the mud on the runway. They gave us the choice of bailing out over the island or going back to the coast of Italy </a:t>
            </a:r>
            <a:r>
              <a:rPr lang="en-US" sz="1800" kern="0" dirty="0">
                <a:solidFill>
                  <a:srgbClr val="000000"/>
                </a:solidFill>
                <a:effectLst/>
                <a:latin typeface="Calibri" panose="020F0502020204030204" pitchFamily="34" charset="0"/>
                <a:ea typeface="Times New Roman" panose="02020603050405020304" pitchFamily="18" charset="0"/>
              </a:rPr>
              <a:t>[about </a:t>
            </a:r>
            <a:r>
              <a:rPr lang="en-US" sz="1800" kern="0" dirty="0">
                <a:effectLst/>
                <a:latin typeface="Calibri" panose="020F0502020204030204" pitchFamily="34" charset="0"/>
                <a:ea typeface="Times New Roman" panose="02020603050405020304" pitchFamily="18" charset="0"/>
              </a:rPr>
              <a:t>120</a:t>
            </a:r>
            <a:r>
              <a:rPr lang="en-US" sz="1800" kern="0" dirty="0">
                <a:solidFill>
                  <a:srgbClr val="000000"/>
                </a:solidFill>
                <a:effectLst/>
                <a:latin typeface="Calibri" panose="020F0502020204030204" pitchFamily="34" charset="0"/>
                <a:ea typeface="Times New Roman" panose="02020603050405020304" pitchFamily="18" charset="0"/>
              </a:rPr>
              <a:t> miles] </a:t>
            </a:r>
            <a:r>
              <a:rPr lang="en-US" sz="1800" i="1" kern="0" dirty="0">
                <a:solidFill>
                  <a:srgbClr val="000000"/>
                </a:solidFill>
                <a:effectLst/>
                <a:latin typeface="Calibri" panose="020F0502020204030204" pitchFamily="34" charset="0"/>
                <a:ea typeface="Times New Roman" panose="02020603050405020304" pitchFamily="18" charset="0"/>
              </a:rPr>
              <a:t>and landing there. We elected to try and make the Italian coast. When we were approximately five minutes from the island of Vis at approximately 43N-16E, #3 engine ran out of gasoline. We then headed back to the island of Vis running all three engines off #4 fuel cell. When over the island of Vis, we bailed out at 4,000 feet. The coordinates when we bailed out were 43/02N-16/12E at approximately 1615 hours.</a:t>
            </a:r>
            <a:endParaRPr lang="en-US" dirty="0"/>
          </a:p>
        </p:txBody>
      </p:sp>
      <p:sp>
        <p:nvSpPr>
          <p:cNvPr id="4" name="TextBox 3">
            <a:extLst>
              <a:ext uri="{FF2B5EF4-FFF2-40B4-BE49-F238E27FC236}">
                <a16:creationId xmlns:a16="http://schemas.microsoft.com/office/drawing/2014/main" id="{CA264D99-D6E0-1C3E-5D3F-73976D21B654}"/>
              </a:ext>
            </a:extLst>
          </p:cNvPr>
          <p:cNvSpPr txBox="1"/>
          <p:nvPr/>
        </p:nvSpPr>
        <p:spPr>
          <a:xfrm>
            <a:off x="3308554" y="629264"/>
            <a:ext cx="5279923" cy="461665"/>
          </a:xfrm>
          <a:prstGeom prst="rect">
            <a:avLst/>
          </a:prstGeom>
          <a:noFill/>
        </p:spPr>
        <p:txBody>
          <a:bodyPr wrap="square" rtlCol="0">
            <a:spAutoFit/>
          </a:bodyPr>
          <a:lstStyle/>
          <a:p>
            <a:pPr algn="ctr"/>
            <a:r>
              <a:rPr lang="en-US" sz="2400" b="1" dirty="0"/>
              <a:t>Navigator Lt Daniel Driver</a:t>
            </a:r>
          </a:p>
        </p:txBody>
      </p:sp>
      <p:sp>
        <p:nvSpPr>
          <p:cNvPr id="2" name="TextBox 1">
            <a:extLst>
              <a:ext uri="{FF2B5EF4-FFF2-40B4-BE49-F238E27FC236}">
                <a16:creationId xmlns:a16="http://schemas.microsoft.com/office/drawing/2014/main" id="{0CE8DAC1-6364-7C7A-8AE3-08E1048AEB8C}"/>
              </a:ext>
            </a:extLst>
          </p:cNvPr>
          <p:cNvSpPr txBox="1"/>
          <p:nvPr/>
        </p:nvSpPr>
        <p:spPr>
          <a:xfrm>
            <a:off x="5202197" y="5771988"/>
            <a:ext cx="1787605" cy="369332"/>
          </a:xfrm>
          <a:prstGeom prst="rect">
            <a:avLst/>
          </a:prstGeom>
          <a:noFill/>
        </p:spPr>
        <p:txBody>
          <a:bodyPr wrap="none" rtlCol="0">
            <a:spAutoFit/>
          </a:bodyPr>
          <a:lstStyle/>
          <a:p>
            <a:r>
              <a:rPr lang="en-US" dirty="0"/>
              <a:t>See MACR #9040</a:t>
            </a:r>
          </a:p>
        </p:txBody>
      </p:sp>
      <p:sp>
        <p:nvSpPr>
          <p:cNvPr id="5" name="Slide Number Placeholder 4">
            <a:extLst>
              <a:ext uri="{FF2B5EF4-FFF2-40B4-BE49-F238E27FC236}">
                <a16:creationId xmlns:a16="http://schemas.microsoft.com/office/drawing/2014/main" id="{CDA2D593-215C-753B-B118-F866422A8007}"/>
              </a:ext>
            </a:extLst>
          </p:cNvPr>
          <p:cNvSpPr>
            <a:spLocks noGrp="1"/>
          </p:cNvSpPr>
          <p:nvPr>
            <p:ph type="sldNum" sz="quarter" idx="12"/>
          </p:nvPr>
        </p:nvSpPr>
        <p:spPr/>
        <p:txBody>
          <a:bodyPr/>
          <a:lstStyle/>
          <a:p>
            <a:fld id="{BEE7CC96-D83B-4A21-9AD7-020254CF22AA}" type="slidenum">
              <a:rPr lang="en-US" smtClean="0"/>
              <a:t>10</a:t>
            </a:fld>
            <a:endParaRPr lang="en-US"/>
          </a:p>
        </p:txBody>
      </p:sp>
    </p:spTree>
    <p:extLst>
      <p:ext uri="{BB962C8B-B14F-4D97-AF65-F5344CB8AC3E}">
        <p14:creationId xmlns:p14="http://schemas.microsoft.com/office/powerpoint/2010/main" val="42149528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2F787-DB43-64A0-80DC-D4BC48674583}"/>
              </a:ext>
            </a:extLst>
          </p:cNvPr>
          <p:cNvSpPr>
            <a:spLocks noGrp="1"/>
          </p:cNvSpPr>
          <p:nvPr>
            <p:ph type="title"/>
          </p:nvPr>
        </p:nvSpPr>
        <p:spPr>
          <a:xfrm>
            <a:off x="838200" y="365125"/>
            <a:ext cx="10515600" cy="45719"/>
          </a:xfrm>
        </p:spPr>
        <p:txBody>
          <a:bodyPr>
            <a:normAutofit fontScale="90000"/>
          </a:bodyPr>
          <a:lstStyle/>
          <a:p>
            <a:pPr algn="ctr"/>
            <a:r>
              <a:rPr lang="en-US" dirty="0"/>
              <a:t>From “Vis-The Last Hope”, pages 218-219</a:t>
            </a:r>
          </a:p>
        </p:txBody>
      </p:sp>
      <p:sp>
        <p:nvSpPr>
          <p:cNvPr id="10" name="TextBox 9">
            <a:extLst>
              <a:ext uri="{FF2B5EF4-FFF2-40B4-BE49-F238E27FC236}">
                <a16:creationId xmlns:a16="http://schemas.microsoft.com/office/drawing/2014/main" id="{A21DCE2B-26FA-C1B2-58AD-81648E569ED7}"/>
              </a:ext>
            </a:extLst>
          </p:cNvPr>
          <p:cNvSpPr txBox="1"/>
          <p:nvPr/>
        </p:nvSpPr>
        <p:spPr>
          <a:xfrm>
            <a:off x="934065" y="1048609"/>
            <a:ext cx="7718322" cy="4729821"/>
          </a:xfrm>
          <a:prstGeom prst="rect">
            <a:avLst/>
          </a:prstGeom>
          <a:noFill/>
        </p:spPr>
        <p:txBody>
          <a:bodyPr wrap="square">
            <a:spAutoFit/>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October 7, 1944:</a:t>
            </a: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US 15th Air Force launched massive attack in the Vienna area with heavy bombers. Four damaged B-24 Liberator heavy bombers force landed in a row and caused confusion on the landing strip. This made the crews of another three Liberators which circled waiting for the landing strip to be cleared to bail out in the vicinity of the island. Very strong wind (Sirocco) prevailed with choppy seas. One Catalina seaplane, HSL 2537 (F/Lt. Watson) and two naval launches were dispatched to the area. One naval launch rescued one American airman, but despite of immediate medical measures, the survivor succumbed on arrival to port of Komiža. HSL 2537 took two survivors from a Partisan fishing ship which also contained one dead airman. The majority of the airmen who bailed out safely landed at the island. The combined rescue mission resulted with 23 rescued, three dead and four missing American airmen. ASR vessels continued the search until one hour after darkness, but with no results. </a:t>
            </a:r>
          </a:p>
        </p:txBody>
      </p:sp>
      <p:pic>
        <p:nvPicPr>
          <p:cNvPr id="12" name="Picture 11">
            <a:extLst>
              <a:ext uri="{FF2B5EF4-FFF2-40B4-BE49-F238E27FC236}">
                <a16:creationId xmlns:a16="http://schemas.microsoft.com/office/drawing/2014/main" id="{1FB9C48C-0E51-2C6D-FAF4-EDBD02643D55}"/>
              </a:ext>
            </a:extLst>
          </p:cNvPr>
          <p:cNvPicPr>
            <a:picLocks noChangeAspect="1"/>
          </p:cNvPicPr>
          <p:nvPr/>
        </p:nvPicPr>
        <p:blipFill>
          <a:blip r:embed="rId2"/>
          <a:stretch>
            <a:fillRect/>
          </a:stretch>
        </p:blipFill>
        <p:spPr>
          <a:xfrm>
            <a:off x="8652387" y="1048609"/>
            <a:ext cx="3306113" cy="3840539"/>
          </a:xfrm>
          <a:prstGeom prst="rect">
            <a:avLst/>
          </a:prstGeom>
        </p:spPr>
      </p:pic>
      <p:pic>
        <p:nvPicPr>
          <p:cNvPr id="14" name="Picture 13">
            <a:extLst>
              <a:ext uri="{FF2B5EF4-FFF2-40B4-BE49-F238E27FC236}">
                <a16:creationId xmlns:a16="http://schemas.microsoft.com/office/drawing/2014/main" id="{40A6BFB7-6875-A589-88E0-0F5D166521DF}"/>
              </a:ext>
            </a:extLst>
          </p:cNvPr>
          <p:cNvPicPr>
            <a:picLocks noChangeAspect="1"/>
          </p:cNvPicPr>
          <p:nvPr/>
        </p:nvPicPr>
        <p:blipFill>
          <a:blip r:embed="rId3"/>
          <a:stretch>
            <a:fillRect/>
          </a:stretch>
        </p:blipFill>
        <p:spPr>
          <a:xfrm>
            <a:off x="9467126" y="5035376"/>
            <a:ext cx="1676634" cy="743054"/>
          </a:xfrm>
          <a:prstGeom prst="rect">
            <a:avLst/>
          </a:prstGeom>
        </p:spPr>
      </p:pic>
      <p:sp>
        <p:nvSpPr>
          <p:cNvPr id="3" name="TextBox 2">
            <a:extLst>
              <a:ext uri="{FF2B5EF4-FFF2-40B4-BE49-F238E27FC236}">
                <a16:creationId xmlns:a16="http://schemas.microsoft.com/office/drawing/2014/main" id="{03277C2E-3074-1B0B-C99B-8A940C614405}"/>
              </a:ext>
            </a:extLst>
          </p:cNvPr>
          <p:cNvSpPr txBox="1"/>
          <p:nvPr/>
        </p:nvSpPr>
        <p:spPr>
          <a:xfrm>
            <a:off x="1358793" y="6126480"/>
            <a:ext cx="7718322" cy="523220"/>
          </a:xfrm>
          <a:prstGeom prst="rect">
            <a:avLst/>
          </a:prstGeom>
          <a:noFill/>
        </p:spPr>
        <p:txBody>
          <a:bodyPr wrap="square" rtlCol="0">
            <a:spAutoFit/>
          </a:bodyPr>
          <a:lstStyle/>
          <a:p>
            <a:r>
              <a:rPr lang="en-US" sz="1400" dirty="0"/>
              <a:t>Note: Only one of the 4 B-24s that force landed has been identified. It was piloted by 2d Lt. Warren Maust of 721</a:t>
            </a:r>
            <a:r>
              <a:rPr lang="en-US" sz="1400" baseline="30000" dirty="0"/>
              <a:t>st</a:t>
            </a:r>
            <a:r>
              <a:rPr lang="en-US" sz="1400" dirty="0"/>
              <a:t> BS, 450</a:t>
            </a:r>
            <a:r>
              <a:rPr lang="en-US" sz="1400" baseline="30000" dirty="0"/>
              <a:t>th</a:t>
            </a:r>
            <a:r>
              <a:rPr lang="en-US" sz="1400" dirty="0"/>
              <a:t> BG. See recording and story on slide 24. </a:t>
            </a:r>
          </a:p>
        </p:txBody>
      </p:sp>
      <p:sp>
        <p:nvSpPr>
          <p:cNvPr id="4" name="Slide Number Placeholder 3">
            <a:extLst>
              <a:ext uri="{FF2B5EF4-FFF2-40B4-BE49-F238E27FC236}">
                <a16:creationId xmlns:a16="http://schemas.microsoft.com/office/drawing/2014/main" id="{71564814-B76D-7420-59E0-A324A278B95E}"/>
              </a:ext>
            </a:extLst>
          </p:cNvPr>
          <p:cNvSpPr>
            <a:spLocks noGrp="1"/>
          </p:cNvSpPr>
          <p:nvPr>
            <p:ph type="sldNum" sz="quarter" idx="12"/>
          </p:nvPr>
        </p:nvSpPr>
        <p:spPr/>
        <p:txBody>
          <a:bodyPr/>
          <a:lstStyle/>
          <a:p>
            <a:fld id="{BEE7CC96-D83B-4A21-9AD7-020254CF22AA}" type="slidenum">
              <a:rPr lang="en-US" smtClean="0"/>
              <a:t>11</a:t>
            </a:fld>
            <a:endParaRPr lang="en-US"/>
          </a:p>
        </p:txBody>
      </p:sp>
    </p:spTree>
    <p:extLst>
      <p:ext uri="{BB962C8B-B14F-4D97-AF65-F5344CB8AC3E}">
        <p14:creationId xmlns:p14="http://schemas.microsoft.com/office/powerpoint/2010/main" val="11280228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385C75F-1EE5-9A1D-36F7-6488AE4E22DE}"/>
              </a:ext>
            </a:extLst>
          </p:cNvPr>
          <p:cNvSpPr txBox="1"/>
          <p:nvPr/>
        </p:nvSpPr>
        <p:spPr>
          <a:xfrm>
            <a:off x="1410929" y="1445339"/>
            <a:ext cx="9370142" cy="3339184"/>
          </a:xfrm>
          <a:prstGeom prst="rect">
            <a:avLst/>
          </a:prstGeom>
          <a:noFill/>
        </p:spPr>
        <p:txBody>
          <a:bodyPr wrap="square">
            <a:spAutoFit/>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One of the three B-24s where the crew bailed out over Vis was B-24J S/N 42-78319 (pilot 1st Lt. Edward C Vogel) of 456th BG 744th BS. Immediately after dropping bombs on Winterhafen oil refinery near Vienna, it was hit by German flak in the bomb bay. Splintered shards pierced fuel tanks 1, 2 and 3 and the fuel started leaking into the bomb bay. When they were over the Adriatic, engine No. 1 ran out of fuel and stopped. The pilot had no choice but to turn back to Vis. But the Flying Control on Vis did not give permission for landing since another B-24 was stuck in the middle of the strip, so they decided to proceed to Stornara base in Italy. Soon after, engine No. 3 stopped too, and they decided to turn back to Vis, where the crew bailed out at position 43.02 N and 16.12 E. According to the records obtained, the crew bailed out over the southeast part of the island, i.e. west of Rukavac. It is highly possible that the aircraft crashed into the sea, which was confirmed by testimonies from other crews. </a:t>
            </a:r>
          </a:p>
        </p:txBody>
      </p:sp>
      <p:sp>
        <p:nvSpPr>
          <p:cNvPr id="4" name="Title 1">
            <a:extLst>
              <a:ext uri="{FF2B5EF4-FFF2-40B4-BE49-F238E27FC236}">
                <a16:creationId xmlns:a16="http://schemas.microsoft.com/office/drawing/2014/main" id="{7BB68E5B-2BA7-AAA4-BF78-CDB19BC7861E}"/>
              </a:ext>
            </a:extLst>
          </p:cNvPr>
          <p:cNvSpPr txBox="1">
            <a:spLocks/>
          </p:cNvSpPr>
          <p:nvPr/>
        </p:nvSpPr>
        <p:spPr>
          <a:xfrm>
            <a:off x="838200" y="365125"/>
            <a:ext cx="10468897" cy="490281"/>
          </a:xfrm>
          <a:prstGeom prst="rect">
            <a:avLst/>
          </a:prstGeom>
        </p:spPr>
        <p:txBody>
          <a:bodyP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“Vis-The Last Hope” continued</a:t>
            </a:r>
          </a:p>
        </p:txBody>
      </p:sp>
      <p:sp>
        <p:nvSpPr>
          <p:cNvPr id="2" name="Slide Number Placeholder 1">
            <a:extLst>
              <a:ext uri="{FF2B5EF4-FFF2-40B4-BE49-F238E27FC236}">
                <a16:creationId xmlns:a16="http://schemas.microsoft.com/office/drawing/2014/main" id="{608F7E53-44BF-BC70-A620-EFAC90B7E5FC}"/>
              </a:ext>
            </a:extLst>
          </p:cNvPr>
          <p:cNvSpPr>
            <a:spLocks noGrp="1"/>
          </p:cNvSpPr>
          <p:nvPr>
            <p:ph type="sldNum" sz="quarter" idx="12"/>
          </p:nvPr>
        </p:nvSpPr>
        <p:spPr/>
        <p:txBody>
          <a:bodyPr/>
          <a:lstStyle/>
          <a:p>
            <a:fld id="{BEE7CC96-D83B-4A21-9AD7-020254CF22AA}" type="slidenum">
              <a:rPr lang="en-US" smtClean="0"/>
              <a:t>12</a:t>
            </a:fld>
            <a:endParaRPr lang="en-US"/>
          </a:p>
        </p:txBody>
      </p:sp>
    </p:spTree>
    <p:extLst>
      <p:ext uri="{BB962C8B-B14F-4D97-AF65-F5344CB8AC3E}">
        <p14:creationId xmlns:p14="http://schemas.microsoft.com/office/powerpoint/2010/main" val="32438831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A5B64E-A766-7F3C-41F4-9EBF0B3FDBE7}"/>
              </a:ext>
            </a:extLst>
          </p:cNvPr>
          <p:cNvSpPr txBox="1"/>
          <p:nvPr/>
        </p:nvSpPr>
        <p:spPr>
          <a:xfrm>
            <a:off x="1317523" y="1248697"/>
            <a:ext cx="9596283" cy="4137095"/>
          </a:xfrm>
          <a:prstGeom prst="rect">
            <a:avLst/>
          </a:prstGeom>
          <a:noFill/>
        </p:spPr>
        <p:txBody>
          <a:bodyPr wrap="square">
            <a:spAutoFit/>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second B-24J, S/N 42-51848 (pilot 1st Lt. Louis McClumsey) of 450th BG 722nd BS, was also returning from the bombing mission of Winterhafen oil refinery to Manduria base in Italy. It was damaged, and due to fuel loss asked for permission to land on Vis. Since Flying Control refused permission owing to the B-24 stuck on the landing strip, the pilot activated the autopilot and the whole crew bailed out. Four airmen landed on the island, while the remaining six were carried over the sea by strong winds at Rukavac. Rescue launches picked up two, found two bodies, and the remaining two went missing.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third B-24 (serial number unknown) of 450th BG, damaged as well, managed to reach Vis where the crew bailed out. All landed safely, although some were slightly injured. Even this plane, whose S/N remains unknown, probably crashed into the sea.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One of the Liberators which, despite the partly blocked landing strip, surprisingly managed to land on Vis Airfield was B-24H-15-DT S/N 41-28861 #69 Burma Bound of 451st BG 724th BS flown by 1st Lt. George Tudor (SEE STORY #4A).</a:t>
            </a:r>
          </a:p>
        </p:txBody>
      </p:sp>
      <p:sp>
        <p:nvSpPr>
          <p:cNvPr id="4" name="Title 1">
            <a:extLst>
              <a:ext uri="{FF2B5EF4-FFF2-40B4-BE49-F238E27FC236}">
                <a16:creationId xmlns:a16="http://schemas.microsoft.com/office/drawing/2014/main" id="{7AE24EAB-A95A-9F18-0A6C-3F78E58EBA37}"/>
              </a:ext>
            </a:extLst>
          </p:cNvPr>
          <p:cNvSpPr txBox="1">
            <a:spLocks/>
          </p:cNvSpPr>
          <p:nvPr/>
        </p:nvSpPr>
        <p:spPr>
          <a:xfrm>
            <a:off x="838200" y="365125"/>
            <a:ext cx="10468897" cy="490281"/>
          </a:xfrm>
          <a:prstGeom prst="rect">
            <a:avLst/>
          </a:prstGeom>
        </p:spPr>
        <p:txBody>
          <a:bodyP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“Vis-The Last Hope” continued</a:t>
            </a:r>
          </a:p>
        </p:txBody>
      </p:sp>
      <p:sp>
        <p:nvSpPr>
          <p:cNvPr id="2" name="Slide Number Placeholder 1">
            <a:extLst>
              <a:ext uri="{FF2B5EF4-FFF2-40B4-BE49-F238E27FC236}">
                <a16:creationId xmlns:a16="http://schemas.microsoft.com/office/drawing/2014/main" id="{F9B87C67-D2F1-9622-BAFD-7708241BF58D}"/>
              </a:ext>
            </a:extLst>
          </p:cNvPr>
          <p:cNvSpPr>
            <a:spLocks noGrp="1"/>
          </p:cNvSpPr>
          <p:nvPr>
            <p:ph type="sldNum" sz="quarter" idx="12"/>
          </p:nvPr>
        </p:nvSpPr>
        <p:spPr/>
        <p:txBody>
          <a:bodyPr/>
          <a:lstStyle/>
          <a:p>
            <a:fld id="{BEE7CC96-D83B-4A21-9AD7-020254CF22AA}" type="slidenum">
              <a:rPr lang="en-US" smtClean="0"/>
              <a:t>13</a:t>
            </a:fld>
            <a:endParaRPr lang="en-US"/>
          </a:p>
        </p:txBody>
      </p:sp>
    </p:spTree>
    <p:extLst>
      <p:ext uri="{BB962C8B-B14F-4D97-AF65-F5344CB8AC3E}">
        <p14:creationId xmlns:p14="http://schemas.microsoft.com/office/powerpoint/2010/main" val="42418435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4938D8-BFF9-9A37-9851-02A33502B9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5695" y="685800"/>
            <a:ext cx="4626032" cy="6172200"/>
          </a:xfrm>
          <a:prstGeom prst="rect">
            <a:avLst/>
          </a:prstGeom>
        </p:spPr>
      </p:pic>
      <p:pic>
        <p:nvPicPr>
          <p:cNvPr id="5" name="Picture 4">
            <a:extLst>
              <a:ext uri="{FF2B5EF4-FFF2-40B4-BE49-F238E27FC236}">
                <a16:creationId xmlns:a16="http://schemas.microsoft.com/office/drawing/2014/main" id="{4EB85FBB-7D82-9D67-F858-3169A4FEA4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0275" y="781792"/>
            <a:ext cx="5327599" cy="5746699"/>
          </a:xfrm>
          <a:prstGeom prst="rect">
            <a:avLst/>
          </a:prstGeom>
        </p:spPr>
      </p:pic>
      <p:sp>
        <p:nvSpPr>
          <p:cNvPr id="6" name="TextBox 5">
            <a:extLst>
              <a:ext uri="{FF2B5EF4-FFF2-40B4-BE49-F238E27FC236}">
                <a16:creationId xmlns:a16="http://schemas.microsoft.com/office/drawing/2014/main" id="{E6685559-4071-83E0-7E60-27D683E228FC}"/>
              </a:ext>
            </a:extLst>
          </p:cNvPr>
          <p:cNvSpPr txBox="1"/>
          <p:nvPr/>
        </p:nvSpPr>
        <p:spPr>
          <a:xfrm>
            <a:off x="1710813" y="98676"/>
            <a:ext cx="10017061" cy="461665"/>
          </a:xfrm>
          <a:prstGeom prst="rect">
            <a:avLst/>
          </a:prstGeom>
          <a:noFill/>
        </p:spPr>
        <p:txBody>
          <a:bodyPr wrap="square" rtlCol="0">
            <a:spAutoFit/>
          </a:bodyPr>
          <a:lstStyle/>
          <a:p>
            <a:pPr algn="ctr"/>
            <a:r>
              <a:rPr lang="en-US" sz="2400" b="1" dirty="0"/>
              <a:t>VIS- The Last Hope – never captured by the Germans</a:t>
            </a:r>
          </a:p>
        </p:txBody>
      </p:sp>
      <p:sp>
        <p:nvSpPr>
          <p:cNvPr id="2" name="Slide Number Placeholder 1">
            <a:extLst>
              <a:ext uri="{FF2B5EF4-FFF2-40B4-BE49-F238E27FC236}">
                <a16:creationId xmlns:a16="http://schemas.microsoft.com/office/drawing/2014/main" id="{5354B8C0-239B-3169-3323-4DA8B59AB05B}"/>
              </a:ext>
            </a:extLst>
          </p:cNvPr>
          <p:cNvSpPr>
            <a:spLocks noGrp="1"/>
          </p:cNvSpPr>
          <p:nvPr>
            <p:ph type="sldNum" sz="quarter" idx="12"/>
          </p:nvPr>
        </p:nvSpPr>
        <p:spPr/>
        <p:txBody>
          <a:bodyPr/>
          <a:lstStyle/>
          <a:p>
            <a:fld id="{BEE7CC96-D83B-4A21-9AD7-020254CF22AA}" type="slidenum">
              <a:rPr lang="en-US" smtClean="0"/>
              <a:t>14</a:t>
            </a:fld>
            <a:endParaRPr lang="en-US"/>
          </a:p>
        </p:txBody>
      </p:sp>
    </p:spTree>
    <p:extLst>
      <p:ext uri="{BB962C8B-B14F-4D97-AF65-F5344CB8AC3E}">
        <p14:creationId xmlns:p14="http://schemas.microsoft.com/office/powerpoint/2010/main" val="5980224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91D35-9C46-79E4-9C21-20BF86A307E6}"/>
              </a:ext>
            </a:extLst>
          </p:cNvPr>
          <p:cNvSpPr>
            <a:spLocks noGrp="1"/>
          </p:cNvSpPr>
          <p:nvPr>
            <p:ph type="title"/>
          </p:nvPr>
        </p:nvSpPr>
        <p:spPr/>
        <p:txBody>
          <a:bodyPr/>
          <a:lstStyle/>
          <a:p>
            <a:pPr algn="ctr"/>
            <a:r>
              <a:rPr lang="en-US" dirty="0"/>
              <a:t>Lt. Edward Vogel - Pilot</a:t>
            </a:r>
          </a:p>
        </p:txBody>
      </p:sp>
      <p:sp>
        <p:nvSpPr>
          <p:cNvPr id="8" name="TextBox 7">
            <a:extLst>
              <a:ext uri="{FF2B5EF4-FFF2-40B4-BE49-F238E27FC236}">
                <a16:creationId xmlns:a16="http://schemas.microsoft.com/office/drawing/2014/main" id="{7CF8D7A9-25D5-5710-FF10-35D7396DC80C}"/>
              </a:ext>
            </a:extLst>
          </p:cNvPr>
          <p:cNvSpPr txBox="1"/>
          <p:nvPr/>
        </p:nvSpPr>
        <p:spPr>
          <a:xfrm>
            <a:off x="1022555" y="2286000"/>
            <a:ext cx="9783097" cy="3441776"/>
          </a:xfrm>
          <a:prstGeom prst="rect">
            <a:avLst/>
          </a:prstGeom>
          <a:noFill/>
        </p:spPr>
        <p:txBody>
          <a:bodyPr wrap="square" rtlCol="0">
            <a:spAutoFit/>
          </a:bodyPr>
          <a:lstStyle/>
          <a:p>
            <a:pPr marL="0" marR="0">
              <a:lnSpc>
                <a:spcPct val="107000"/>
              </a:lnSpc>
              <a:spcBef>
                <a:spcPts val="0"/>
              </a:spcBef>
              <a:spcAft>
                <a:spcPts val="800"/>
              </a:spcAft>
            </a:pPr>
            <a:r>
              <a:rPr lang="en-US" sz="1800"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“Shortly after </a:t>
            </a:r>
            <a:r>
              <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order to bail out] </a:t>
            </a:r>
            <a:r>
              <a:rPr lang="en-US" sz="1800"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Morris called me over the interphone and said the waist was clear, wished me luck and said he was bailing out. The men then started jumping out of the bomb bay. I remained at the controls until the rest of the men had jumped. As I left the ship, the two remaining engines stopped from lack of fuel.</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r>
              <a:rPr lang="en-US" sz="1800" kern="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[Morris]</a:t>
            </a:r>
            <a:r>
              <a:rPr lang="en-US" sz="1800" i="1" kern="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 did a wonderful job all the way back until we decided to leave the ship. We were in contact by radio at all times and it was he who supervised the jumping from that part of the ship. He called me just before he jumped and said he was the last one to leave the waist. I had more confidence in Morris than anyone on the crew, yet I had to marvel at his coolness in handling things.</a:t>
            </a:r>
            <a:br>
              <a:rPr lang="en-US" sz="1800" i="1" kern="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br>
            <a:br>
              <a:rPr lang="en-US" sz="1800" i="1" kern="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br>
            <a:r>
              <a:rPr lang="en-US" sz="1800" i="1" kern="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Even his last words were cheerful and showed no evidence of fear. He said </a:t>
            </a:r>
            <a:r>
              <a:rPr lang="en-US" sz="1800" b="1" i="1" kern="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‘Good luck Ed, see you downstairs</a:t>
            </a:r>
            <a:r>
              <a:rPr lang="en-US" sz="1800" i="1" kern="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 That was the first time he had called me ‘Ed’.”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D1A2CFBD-0034-3793-637B-749934D6C316}"/>
              </a:ext>
            </a:extLst>
          </p:cNvPr>
          <p:cNvSpPr>
            <a:spLocks noGrp="1"/>
          </p:cNvSpPr>
          <p:nvPr>
            <p:ph type="sldNum" sz="quarter" idx="12"/>
          </p:nvPr>
        </p:nvSpPr>
        <p:spPr/>
        <p:txBody>
          <a:bodyPr/>
          <a:lstStyle/>
          <a:p>
            <a:fld id="{BEE7CC96-D83B-4A21-9AD7-020254CF22AA}" type="slidenum">
              <a:rPr lang="en-US" smtClean="0"/>
              <a:t>15</a:t>
            </a:fld>
            <a:endParaRPr lang="en-US"/>
          </a:p>
        </p:txBody>
      </p:sp>
    </p:spTree>
    <p:extLst>
      <p:ext uri="{BB962C8B-B14F-4D97-AF65-F5344CB8AC3E}">
        <p14:creationId xmlns:p14="http://schemas.microsoft.com/office/powerpoint/2010/main" val="11910894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7BE830-D394-712E-307F-85B2E00A4F0F}"/>
              </a:ext>
            </a:extLst>
          </p:cNvPr>
          <p:cNvSpPr>
            <a:spLocks noGrp="1"/>
          </p:cNvSpPr>
          <p:nvPr>
            <p:ph idx="1"/>
          </p:nvPr>
        </p:nvSpPr>
        <p:spPr>
          <a:xfrm>
            <a:off x="838200" y="2585883"/>
            <a:ext cx="10515600" cy="3591079"/>
          </a:xfrm>
        </p:spPr>
        <p:txBody>
          <a:bodyPr>
            <a:normAutofit fontScale="92500" lnSpcReduction="20000"/>
          </a:bodyPr>
          <a:lstStyle/>
          <a:p>
            <a:r>
              <a:rPr lang="en-US" dirty="0"/>
              <a:t>Seven bailed out over island &amp; landed successfully</a:t>
            </a:r>
            <a:br>
              <a:rPr lang="en-US" dirty="0"/>
            </a:br>
            <a:endParaRPr lang="en-US" dirty="0"/>
          </a:p>
          <a:p>
            <a:r>
              <a:rPr lang="en-US" dirty="0"/>
              <a:t>Three went into the Adriatic Sea due to strong gale winds</a:t>
            </a:r>
            <a:br>
              <a:rPr lang="en-US" dirty="0"/>
            </a:br>
            <a:br>
              <a:rPr lang="en-US" dirty="0"/>
            </a:br>
            <a:r>
              <a:rPr lang="en-US" dirty="0"/>
              <a:t>-Sgt Johnny Dicranian drowned in bay</a:t>
            </a:r>
            <a:br>
              <a:rPr lang="en-US" dirty="0"/>
            </a:br>
            <a:br>
              <a:rPr lang="en-US" dirty="0"/>
            </a:br>
            <a:r>
              <a:rPr lang="en-US" dirty="0"/>
              <a:t>- Sgts. Morris Peck and Louis Garr bodies never recovered</a:t>
            </a:r>
            <a:br>
              <a:rPr lang="en-US" dirty="0"/>
            </a:br>
            <a:br>
              <a:rPr lang="en-US" dirty="0"/>
            </a:br>
            <a:endParaRPr lang="en-US" dirty="0"/>
          </a:p>
          <a:p>
            <a:r>
              <a:rPr lang="en-US" dirty="0"/>
              <a:t>Searched for 6 months- officially designated KIA in 1948</a:t>
            </a:r>
            <a:br>
              <a:rPr lang="en-US" dirty="0"/>
            </a:br>
            <a:endParaRPr lang="en-US" dirty="0"/>
          </a:p>
          <a:p>
            <a:endParaRPr lang="en-US" dirty="0"/>
          </a:p>
        </p:txBody>
      </p:sp>
      <p:pic>
        <p:nvPicPr>
          <p:cNvPr id="4" name="Picture 3">
            <a:extLst>
              <a:ext uri="{FF2B5EF4-FFF2-40B4-BE49-F238E27FC236}">
                <a16:creationId xmlns:a16="http://schemas.microsoft.com/office/drawing/2014/main" id="{D91ACD49-6E9D-20FB-346E-81FBCCFAD02C}"/>
              </a:ext>
            </a:extLst>
          </p:cNvPr>
          <p:cNvPicPr>
            <a:picLocks noChangeAspect="1"/>
          </p:cNvPicPr>
          <p:nvPr/>
        </p:nvPicPr>
        <p:blipFill rotWithShape="1">
          <a:blip r:embed="rId2"/>
          <a:srcRect l="49872" t="55856" r="27435" b="18177"/>
          <a:stretch/>
        </p:blipFill>
        <p:spPr bwMode="auto">
          <a:xfrm>
            <a:off x="4459287" y="155063"/>
            <a:ext cx="3273425" cy="2106356"/>
          </a:xfrm>
          <a:prstGeom prst="rect">
            <a:avLst/>
          </a:prstGeom>
          <a:ln>
            <a:noFill/>
          </a:ln>
          <a:extLst>
            <a:ext uri="{53640926-AAD7-44D8-BBD7-CCE9431645EC}">
              <a14:shadowObscured xmlns:a14="http://schemas.microsoft.com/office/drawing/2010/main"/>
            </a:ext>
          </a:extLst>
        </p:spPr>
      </p:pic>
      <p:sp>
        <p:nvSpPr>
          <p:cNvPr id="2" name="Slide Number Placeholder 1">
            <a:extLst>
              <a:ext uri="{FF2B5EF4-FFF2-40B4-BE49-F238E27FC236}">
                <a16:creationId xmlns:a16="http://schemas.microsoft.com/office/drawing/2014/main" id="{9FDD1764-8D0C-8E6E-2BD2-AA91434563C2}"/>
              </a:ext>
            </a:extLst>
          </p:cNvPr>
          <p:cNvSpPr>
            <a:spLocks noGrp="1"/>
          </p:cNvSpPr>
          <p:nvPr>
            <p:ph type="sldNum" sz="quarter" idx="12"/>
          </p:nvPr>
        </p:nvSpPr>
        <p:spPr/>
        <p:txBody>
          <a:bodyPr/>
          <a:lstStyle/>
          <a:p>
            <a:fld id="{BEE7CC96-D83B-4A21-9AD7-020254CF22AA}" type="slidenum">
              <a:rPr lang="en-US" smtClean="0"/>
              <a:t>16</a:t>
            </a:fld>
            <a:endParaRPr lang="en-US"/>
          </a:p>
        </p:txBody>
      </p:sp>
    </p:spTree>
    <p:extLst>
      <p:ext uri="{BB962C8B-B14F-4D97-AF65-F5344CB8AC3E}">
        <p14:creationId xmlns:p14="http://schemas.microsoft.com/office/powerpoint/2010/main" val="943900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77F0B-D948-4535-F10E-AC78A07F3D30}"/>
              </a:ext>
            </a:extLst>
          </p:cNvPr>
          <p:cNvSpPr>
            <a:spLocks noGrp="1"/>
          </p:cNvSpPr>
          <p:nvPr>
            <p:ph type="title"/>
          </p:nvPr>
        </p:nvSpPr>
        <p:spPr>
          <a:xfrm>
            <a:off x="838200" y="365125"/>
            <a:ext cx="10515600" cy="844243"/>
          </a:xfrm>
        </p:spPr>
        <p:txBody>
          <a:bodyPr/>
          <a:lstStyle/>
          <a:p>
            <a:pPr algn="ctr"/>
            <a:r>
              <a:rPr lang="en-US" dirty="0"/>
              <a:t>Bomber Crew- B-24G SN 42-78319</a:t>
            </a:r>
          </a:p>
        </p:txBody>
      </p:sp>
      <p:graphicFrame>
        <p:nvGraphicFramePr>
          <p:cNvPr id="5" name="Table 4">
            <a:extLst>
              <a:ext uri="{FF2B5EF4-FFF2-40B4-BE49-F238E27FC236}">
                <a16:creationId xmlns:a16="http://schemas.microsoft.com/office/drawing/2014/main" id="{1FBE2EE4-94A4-D745-AC82-CD90FC6EC843}"/>
              </a:ext>
            </a:extLst>
          </p:cNvPr>
          <p:cNvGraphicFramePr>
            <a:graphicFrameLocks noGrp="1"/>
          </p:cNvGraphicFramePr>
          <p:nvPr>
            <p:extLst>
              <p:ext uri="{D42A27DB-BD31-4B8C-83A1-F6EECF244321}">
                <p14:modId xmlns:p14="http://schemas.microsoft.com/office/powerpoint/2010/main" val="4203293159"/>
              </p:ext>
            </p:extLst>
          </p:nvPr>
        </p:nvGraphicFramePr>
        <p:xfrm>
          <a:off x="521110" y="1396181"/>
          <a:ext cx="10832691" cy="5211093"/>
        </p:xfrm>
        <a:graphic>
          <a:graphicData uri="http://schemas.openxmlformats.org/drawingml/2006/table">
            <a:tbl>
              <a:tblPr>
                <a:tableStyleId>{5C22544A-7EE6-4342-B048-85BDC9FD1C3A}</a:tableStyleId>
              </a:tblPr>
              <a:tblGrid>
                <a:gridCol w="243250">
                  <a:extLst>
                    <a:ext uri="{9D8B030D-6E8A-4147-A177-3AD203B41FA5}">
                      <a16:colId xmlns:a16="http://schemas.microsoft.com/office/drawing/2014/main" val="2292414447"/>
                    </a:ext>
                  </a:extLst>
                </a:gridCol>
                <a:gridCol w="1637877">
                  <a:extLst>
                    <a:ext uri="{9D8B030D-6E8A-4147-A177-3AD203B41FA5}">
                      <a16:colId xmlns:a16="http://schemas.microsoft.com/office/drawing/2014/main" val="1953763783"/>
                    </a:ext>
                  </a:extLst>
                </a:gridCol>
                <a:gridCol w="1994641">
                  <a:extLst>
                    <a:ext uri="{9D8B030D-6E8A-4147-A177-3AD203B41FA5}">
                      <a16:colId xmlns:a16="http://schemas.microsoft.com/office/drawing/2014/main" val="1568265775"/>
                    </a:ext>
                  </a:extLst>
                </a:gridCol>
                <a:gridCol w="502715">
                  <a:extLst>
                    <a:ext uri="{9D8B030D-6E8A-4147-A177-3AD203B41FA5}">
                      <a16:colId xmlns:a16="http://schemas.microsoft.com/office/drawing/2014/main" val="596551104"/>
                    </a:ext>
                  </a:extLst>
                </a:gridCol>
                <a:gridCol w="1118945">
                  <a:extLst>
                    <a:ext uri="{9D8B030D-6E8A-4147-A177-3AD203B41FA5}">
                      <a16:colId xmlns:a16="http://schemas.microsoft.com/office/drawing/2014/main" val="4041850986"/>
                    </a:ext>
                  </a:extLst>
                </a:gridCol>
                <a:gridCol w="421631">
                  <a:extLst>
                    <a:ext uri="{9D8B030D-6E8A-4147-A177-3AD203B41FA5}">
                      <a16:colId xmlns:a16="http://schemas.microsoft.com/office/drawing/2014/main" val="4064793530"/>
                    </a:ext>
                  </a:extLst>
                </a:gridCol>
                <a:gridCol w="421631">
                  <a:extLst>
                    <a:ext uri="{9D8B030D-6E8A-4147-A177-3AD203B41FA5}">
                      <a16:colId xmlns:a16="http://schemas.microsoft.com/office/drawing/2014/main" val="2550465013"/>
                    </a:ext>
                  </a:extLst>
                </a:gridCol>
                <a:gridCol w="1637877">
                  <a:extLst>
                    <a:ext uri="{9D8B030D-6E8A-4147-A177-3AD203B41FA5}">
                      <a16:colId xmlns:a16="http://schemas.microsoft.com/office/drawing/2014/main" val="999852901"/>
                    </a:ext>
                  </a:extLst>
                </a:gridCol>
                <a:gridCol w="924347">
                  <a:extLst>
                    <a:ext uri="{9D8B030D-6E8A-4147-A177-3AD203B41FA5}">
                      <a16:colId xmlns:a16="http://schemas.microsoft.com/office/drawing/2014/main" val="1608084678"/>
                    </a:ext>
                  </a:extLst>
                </a:gridCol>
                <a:gridCol w="924347">
                  <a:extLst>
                    <a:ext uri="{9D8B030D-6E8A-4147-A177-3AD203B41FA5}">
                      <a16:colId xmlns:a16="http://schemas.microsoft.com/office/drawing/2014/main" val="1317624460"/>
                    </a:ext>
                  </a:extLst>
                </a:gridCol>
                <a:gridCol w="502715">
                  <a:extLst>
                    <a:ext uri="{9D8B030D-6E8A-4147-A177-3AD203B41FA5}">
                      <a16:colId xmlns:a16="http://schemas.microsoft.com/office/drawing/2014/main" val="966920706"/>
                    </a:ext>
                  </a:extLst>
                </a:gridCol>
                <a:gridCol w="502715">
                  <a:extLst>
                    <a:ext uri="{9D8B030D-6E8A-4147-A177-3AD203B41FA5}">
                      <a16:colId xmlns:a16="http://schemas.microsoft.com/office/drawing/2014/main" val="1552189335"/>
                    </a:ext>
                  </a:extLst>
                </a:gridCol>
              </a:tblGrid>
              <a:tr h="208444">
                <a:tc>
                  <a:txBody>
                    <a:bodyPr/>
                    <a:lstStyle/>
                    <a:p>
                      <a:pPr algn="ctr" fontAlgn="b"/>
                      <a:r>
                        <a:rPr lang="en-US" sz="1000" u="sng" strike="noStrike">
                          <a:effectLst/>
                        </a:rPr>
                        <a:t>#</a:t>
                      </a:r>
                      <a:endParaRPr lang="en-US" sz="1000" b="0" i="0" u="sng"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sng" strike="noStrike">
                          <a:effectLst/>
                        </a:rPr>
                        <a:t>Crew Position</a:t>
                      </a:r>
                      <a:endParaRPr lang="en-US" sz="1000" b="0" i="0" u="sng"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sng" strike="noStrike">
                          <a:effectLst/>
                        </a:rPr>
                        <a:t>Name</a:t>
                      </a:r>
                      <a:endParaRPr lang="en-US" sz="1000" b="0" i="0" u="sng"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sng" strike="noStrike">
                          <a:effectLst/>
                        </a:rPr>
                        <a:t>Rank</a:t>
                      </a:r>
                      <a:endParaRPr lang="en-US" sz="1000" b="0" i="0" u="sng"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sng" strike="noStrike">
                          <a:effectLst/>
                        </a:rPr>
                        <a:t>Service #</a:t>
                      </a:r>
                      <a:endParaRPr lang="en-US" sz="1000" b="0" i="0" u="sng"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sng" strike="noStrike">
                          <a:effectLst/>
                        </a:rPr>
                        <a:t>Age</a:t>
                      </a:r>
                      <a:endParaRPr lang="en-US" sz="1000" b="0" i="0" u="sng"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sng" strike="noStrike">
                          <a:effectLst/>
                        </a:rPr>
                        <a:t>M/S?</a:t>
                      </a:r>
                      <a:endParaRPr lang="en-US" sz="1000" b="0" i="0" u="sng"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sng" strike="noStrike">
                          <a:effectLst/>
                        </a:rPr>
                        <a:t>Home Town</a:t>
                      </a:r>
                      <a:endParaRPr lang="en-US" sz="1000" b="0" i="0" u="sng"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sng" strike="noStrike">
                          <a:effectLst/>
                        </a:rPr>
                        <a:t>Birth</a:t>
                      </a:r>
                      <a:endParaRPr lang="en-US" sz="1000" b="0" i="0" u="sng"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sng" strike="noStrike">
                          <a:effectLst/>
                        </a:rPr>
                        <a:t>Death </a:t>
                      </a:r>
                      <a:endParaRPr lang="en-US" sz="1000" b="0" i="0" u="sng"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sng" strike="noStrike">
                          <a:effectLst/>
                        </a:rPr>
                        <a:t>Age</a:t>
                      </a:r>
                      <a:endParaRPr lang="en-US" sz="1000" b="0" i="0" u="sng"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sng" strike="noStrike">
                          <a:effectLst/>
                        </a:rPr>
                        <a:t>Fate</a:t>
                      </a:r>
                      <a:endParaRPr lang="en-US" sz="1000" b="0" i="0" u="sng" strike="noStrike">
                        <a:solidFill>
                          <a:srgbClr val="000000"/>
                        </a:solidFill>
                        <a:effectLst/>
                        <a:latin typeface="Calibri" panose="020F0502020204030204" pitchFamily="34" charset="0"/>
                      </a:endParaRPr>
                    </a:p>
                  </a:txBody>
                  <a:tcPr marL="7252" marR="7252" marT="7252" marB="0" anchor="b"/>
                </a:tc>
                <a:extLst>
                  <a:ext uri="{0D108BD9-81ED-4DB2-BD59-A6C34878D82A}">
                    <a16:rowId xmlns:a16="http://schemas.microsoft.com/office/drawing/2014/main" val="4207103428"/>
                  </a:ext>
                </a:extLst>
              </a:tr>
              <a:tr h="416887">
                <a:tc>
                  <a:txBody>
                    <a:bodyPr/>
                    <a:lstStyle/>
                    <a:p>
                      <a:pPr algn="ctr" fontAlgn="b"/>
                      <a:r>
                        <a:rPr lang="en-US" sz="1000" u="none" strike="noStrike">
                          <a:effectLst/>
                        </a:rPr>
                        <a:t>1</a:t>
                      </a:r>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none" strike="noStrike">
                          <a:effectLst/>
                        </a:rPr>
                        <a:t>Pilot</a:t>
                      </a:r>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none" strike="noStrike">
                          <a:effectLst/>
                        </a:rPr>
                        <a:t>Edward C. VOGEL</a:t>
                      </a:r>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none" strike="noStrike">
                          <a:effectLst/>
                        </a:rPr>
                        <a:t>1LT</a:t>
                      </a:r>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none" strike="noStrike">
                          <a:effectLst/>
                        </a:rPr>
                        <a:t>0-820859</a:t>
                      </a:r>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none" strike="noStrike">
                          <a:effectLst/>
                        </a:rPr>
                        <a:t>28</a:t>
                      </a:r>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none" strike="noStrike">
                          <a:effectLst/>
                        </a:rPr>
                        <a:t>M</a:t>
                      </a:r>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none" strike="noStrike">
                          <a:effectLst/>
                        </a:rPr>
                        <a:t>San Francisco, CA</a:t>
                      </a:r>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none" strike="noStrike">
                          <a:effectLst/>
                        </a:rPr>
                        <a:t>3/31/1916</a:t>
                      </a:r>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none" strike="noStrike">
                          <a:effectLst/>
                        </a:rPr>
                        <a:t>8/21/1973</a:t>
                      </a:r>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none" strike="noStrike">
                          <a:effectLst/>
                        </a:rPr>
                        <a:t>57</a:t>
                      </a:r>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none" strike="noStrike">
                          <a:effectLst/>
                        </a:rPr>
                        <a:t>RTD</a:t>
                      </a:r>
                      <a:endParaRPr lang="en-US" sz="1000" b="0" i="0" u="none" strike="noStrike">
                        <a:solidFill>
                          <a:srgbClr val="000000"/>
                        </a:solidFill>
                        <a:effectLst/>
                        <a:latin typeface="Calibri" panose="020F0502020204030204" pitchFamily="34" charset="0"/>
                      </a:endParaRPr>
                    </a:p>
                  </a:txBody>
                  <a:tcPr marL="7252" marR="7252" marT="7252" marB="0" anchor="b"/>
                </a:tc>
                <a:extLst>
                  <a:ext uri="{0D108BD9-81ED-4DB2-BD59-A6C34878D82A}">
                    <a16:rowId xmlns:a16="http://schemas.microsoft.com/office/drawing/2014/main" val="1745495919"/>
                  </a:ext>
                </a:extLst>
              </a:tr>
              <a:tr h="208444">
                <a:tc>
                  <a:txBody>
                    <a:bodyPr/>
                    <a:lstStyle/>
                    <a:p>
                      <a:pPr algn="ctr" fontAlgn="b"/>
                      <a:r>
                        <a:rPr lang="en-US" sz="1000" u="none" strike="noStrike">
                          <a:effectLst/>
                        </a:rPr>
                        <a:t>2</a:t>
                      </a:r>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none" strike="noStrike">
                          <a:effectLst/>
                        </a:rPr>
                        <a:t>Co-Pilot</a:t>
                      </a:r>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none" strike="noStrike">
                          <a:effectLst/>
                        </a:rPr>
                        <a:t>Milton WOLF</a:t>
                      </a:r>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none" strike="noStrike">
                          <a:effectLst/>
                        </a:rPr>
                        <a:t>2LT</a:t>
                      </a:r>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none" strike="noStrike">
                          <a:effectLst/>
                        </a:rPr>
                        <a:t>0--1692840</a:t>
                      </a:r>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none" strike="noStrike">
                          <a:effectLst/>
                        </a:rPr>
                        <a:t>21</a:t>
                      </a:r>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none" strike="noStrike">
                          <a:effectLst/>
                        </a:rPr>
                        <a:t>S</a:t>
                      </a:r>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none" strike="noStrike">
                          <a:effectLst/>
                        </a:rPr>
                        <a:t>Brooklyn, NY</a:t>
                      </a:r>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none" strike="noStrike">
                          <a:effectLst/>
                        </a:rPr>
                        <a:t>10/19/1922</a:t>
                      </a:r>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none" strike="noStrike">
                          <a:effectLst/>
                        </a:rPr>
                        <a:t>11/12/1997</a:t>
                      </a:r>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none" strike="noStrike">
                          <a:effectLst/>
                        </a:rPr>
                        <a:t>75</a:t>
                      </a:r>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none" strike="noStrike">
                          <a:effectLst/>
                        </a:rPr>
                        <a:t>RTD</a:t>
                      </a:r>
                      <a:endParaRPr lang="en-US" sz="1000" b="0" i="0" u="none" strike="noStrike">
                        <a:solidFill>
                          <a:srgbClr val="000000"/>
                        </a:solidFill>
                        <a:effectLst/>
                        <a:latin typeface="Calibri" panose="020F0502020204030204" pitchFamily="34" charset="0"/>
                      </a:endParaRPr>
                    </a:p>
                  </a:txBody>
                  <a:tcPr marL="7252" marR="7252" marT="7252" marB="0" anchor="b"/>
                </a:tc>
                <a:extLst>
                  <a:ext uri="{0D108BD9-81ED-4DB2-BD59-A6C34878D82A}">
                    <a16:rowId xmlns:a16="http://schemas.microsoft.com/office/drawing/2014/main" val="802134939"/>
                  </a:ext>
                </a:extLst>
              </a:tr>
              <a:tr h="833775">
                <a:tc>
                  <a:txBody>
                    <a:bodyPr/>
                    <a:lstStyle/>
                    <a:p>
                      <a:pPr algn="ctr" fontAlgn="b"/>
                      <a:r>
                        <a:rPr lang="en-US" sz="1000" u="none" strike="noStrike">
                          <a:effectLst/>
                        </a:rPr>
                        <a:t>3</a:t>
                      </a:r>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none" strike="noStrike">
                          <a:effectLst/>
                        </a:rPr>
                        <a:t>Navigator</a:t>
                      </a:r>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none" strike="noStrike">
                          <a:effectLst/>
                        </a:rPr>
                        <a:t>Daniel DRIVER</a:t>
                      </a:r>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none" strike="noStrike">
                          <a:effectLst/>
                        </a:rPr>
                        <a:t>2LT</a:t>
                      </a:r>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none" strike="noStrike">
                          <a:effectLst/>
                        </a:rPr>
                        <a:t>0-717401</a:t>
                      </a:r>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none" strike="noStrike">
                          <a:effectLst/>
                        </a:rPr>
                        <a:t>20</a:t>
                      </a:r>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none" strike="noStrike">
                          <a:effectLst/>
                        </a:rPr>
                        <a:t>M</a:t>
                      </a:r>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none" strike="noStrike">
                          <a:effectLst/>
                        </a:rPr>
                        <a:t>Berkley, CA</a:t>
                      </a:r>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none" strike="noStrike">
                          <a:effectLst/>
                        </a:rPr>
                        <a:t>5/8/1924</a:t>
                      </a:r>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none" strike="noStrike">
                          <a:effectLst/>
                        </a:rPr>
                        <a:t>7/24/2017</a:t>
                      </a:r>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none" strike="noStrike">
                          <a:effectLst/>
                        </a:rPr>
                        <a:t>97</a:t>
                      </a:r>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none" strike="noStrike">
                          <a:effectLst/>
                        </a:rPr>
                        <a:t>RTD</a:t>
                      </a:r>
                      <a:endParaRPr lang="en-US" sz="1000" b="0" i="0" u="none" strike="noStrike">
                        <a:solidFill>
                          <a:srgbClr val="000000"/>
                        </a:solidFill>
                        <a:effectLst/>
                        <a:latin typeface="Calibri" panose="020F0502020204030204" pitchFamily="34" charset="0"/>
                      </a:endParaRPr>
                    </a:p>
                  </a:txBody>
                  <a:tcPr marL="7252" marR="7252" marT="7252" marB="0" anchor="b"/>
                </a:tc>
                <a:extLst>
                  <a:ext uri="{0D108BD9-81ED-4DB2-BD59-A6C34878D82A}">
                    <a16:rowId xmlns:a16="http://schemas.microsoft.com/office/drawing/2014/main" val="3298331110"/>
                  </a:ext>
                </a:extLst>
              </a:tr>
              <a:tr h="625331">
                <a:tc>
                  <a:txBody>
                    <a:bodyPr/>
                    <a:lstStyle/>
                    <a:p>
                      <a:pPr algn="ctr" fontAlgn="b"/>
                      <a:r>
                        <a:rPr lang="en-US" sz="1000" u="none" strike="noStrike">
                          <a:effectLst/>
                        </a:rPr>
                        <a:t>4</a:t>
                      </a:r>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none" strike="noStrike">
                          <a:effectLst/>
                        </a:rPr>
                        <a:t>Bombardier</a:t>
                      </a:r>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none" strike="noStrike">
                          <a:effectLst/>
                        </a:rPr>
                        <a:t>Robert T. ALLER</a:t>
                      </a:r>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none" strike="noStrike">
                          <a:effectLst/>
                        </a:rPr>
                        <a:t>1LT</a:t>
                      </a:r>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none" strike="noStrike">
                          <a:effectLst/>
                        </a:rPr>
                        <a:t>0-703022</a:t>
                      </a:r>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none" strike="noStrike">
                          <a:effectLst/>
                        </a:rPr>
                        <a:t>24</a:t>
                      </a:r>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none" strike="noStrike">
                          <a:effectLst/>
                        </a:rPr>
                        <a:t>S</a:t>
                      </a:r>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none" strike="noStrike">
                          <a:effectLst/>
                        </a:rPr>
                        <a:t>Wappinger Falls, NY</a:t>
                      </a:r>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none" strike="noStrike">
                          <a:effectLst/>
                        </a:rPr>
                        <a:t>6/1/1920</a:t>
                      </a:r>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none" strike="noStrike">
                          <a:effectLst/>
                        </a:rPr>
                        <a:t>6/16/1991</a:t>
                      </a:r>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none" strike="noStrike">
                          <a:effectLst/>
                        </a:rPr>
                        <a:t>71</a:t>
                      </a:r>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none" strike="noStrike">
                          <a:effectLst/>
                        </a:rPr>
                        <a:t>RTD</a:t>
                      </a:r>
                      <a:endParaRPr lang="en-US" sz="1000" b="0" i="0" u="none" strike="noStrike">
                        <a:solidFill>
                          <a:srgbClr val="000000"/>
                        </a:solidFill>
                        <a:effectLst/>
                        <a:latin typeface="Calibri" panose="020F0502020204030204" pitchFamily="34" charset="0"/>
                      </a:endParaRPr>
                    </a:p>
                  </a:txBody>
                  <a:tcPr marL="7252" marR="7252" marT="7252" marB="0" anchor="b"/>
                </a:tc>
                <a:extLst>
                  <a:ext uri="{0D108BD9-81ED-4DB2-BD59-A6C34878D82A}">
                    <a16:rowId xmlns:a16="http://schemas.microsoft.com/office/drawing/2014/main" val="1561711321"/>
                  </a:ext>
                </a:extLst>
              </a:tr>
              <a:tr h="416887">
                <a:tc>
                  <a:txBody>
                    <a:bodyPr/>
                    <a:lstStyle/>
                    <a:p>
                      <a:pPr algn="ctr" fontAlgn="b"/>
                      <a:r>
                        <a:rPr lang="en-US" sz="1000" u="none" strike="noStrike">
                          <a:effectLst/>
                        </a:rPr>
                        <a:t>5</a:t>
                      </a:r>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none" strike="noStrike">
                          <a:effectLst/>
                        </a:rPr>
                        <a:t>Engineer/LWG</a:t>
                      </a:r>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none" strike="noStrike">
                          <a:effectLst/>
                        </a:rPr>
                        <a:t>Leon H. MORRELL</a:t>
                      </a:r>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none" strike="noStrike">
                          <a:effectLst/>
                        </a:rPr>
                        <a:t>Cpl</a:t>
                      </a:r>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none" strike="noStrike">
                          <a:effectLst/>
                        </a:rPr>
                        <a:t>34054386</a:t>
                      </a:r>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none" strike="noStrike">
                          <a:effectLst/>
                        </a:rPr>
                        <a:t>35</a:t>
                      </a:r>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none" strike="noStrike">
                          <a:effectLst/>
                        </a:rPr>
                        <a:t>S</a:t>
                      </a:r>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none" strike="noStrike">
                          <a:effectLst/>
                        </a:rPr>
                        <a:t>Columbus, GA</a:t>
                      </a:r>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none" strike="noStrike">
                          <a:effectLst/>
                        </a:rPr>
                        <a:t>4/23/1909</a:t>
                      </a:r>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none" strike="noStrike">
                          <a:effectLst/>
                        </a:rPr>
                        <a:t>6/27/1967</a:t>
                      </a:r>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none" strike="noStrike">
                          <a:effectLst/>
                        </a:rPr>
                        <a:t>58</a:t>
                      </a:r>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none" strike="noStrike">
                          <a:effectLst/>
                        </a:rPr>
                        <a:t>RTD</a:t>
                      </a:r>
                      <a:endParaRPr lang="en-US" sz="1000" b="0" i="0" u="none" strike="noStrike">
                        <a:solidFill>
                          <a:srgbClr val="000000"/>
                        </a:solidFill>
                        <a:effectLst/>
                        <a:latin typeface="Calibri" panose="020F0502020204030204" pitchFamily="34" charset="0"/>
                      </a:endParaRPr>
                    </a:p>
                  </a:txBody>
                  <a:tcPr marL="7252" marR="7252" marT="7252" marB="0" anchor="b"/>
                </a:tc>
                <a:extLst>
                  <a:ext uri="{0D108BD9-81ED-4DB2-BD59-A6C34878D82A}">
                    <a16:rowId xmlns:a16="http://schemas.microsoft.com/office/drawing/2014/main" val="1991618508"/>
                  </a:ext>
                </a:extLst>
              </a:tr>
              <a:tr h="208444">
                <a:tc>
                  <a:txBody>
                    <a:bodyPr/>
                    <a:lstStyle/>
                    <a:p>
                      <a:pPr algn="ctr" fontAlgn="b"/>
                      <a:r>
                        <a:rPr lang="en-US" sz="1000" u="none" strike="noStrike">
                          <a:effectLst/>
                        </a:rPr>
                        <a:t>6</a:t>
                      </a:r>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none" strike="noStrike">
                          <a:effectLst/>
                        </a:rPr>
                        <a:t>Radioman/RWG</a:t>
                      </a:r>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none" strike="noStrike">
                          <a:effectLst/>
                        </a:rPr>
                        <a:t>Morris C. PECK</a:t>
                      </a:r>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none" strike="noStrike">
                          <a:effectLst/>
                        </a:rPr>
                        <a:t>Sgt</a:t>
                      </a:r>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none" strike="noStrike">
                          <a:effectLst/>
                        </a:rPr>
                        <a:t>11084963</a:t>
                      </a:r>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none" strike="noStrike">
                          <a:effectLst/>
                        </a:rPr>
                        <a:t>20</a:t>
                      </a:r>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none" strike="noStrike">
                          <a:effectLst/>
                        </a:rPr>
                        <a:t>S</a:t>
                      </a:r>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none" strike="noStrike">
                          <a:effectLst/>
                        </a:rPr>
                        <a:t>Middlebury, VT</a:t>
                      </a:r>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none" strike="noStrike">
                          <a:effectLst/>
                        </a:rPr>
                        <a:t>4/11/1924</a:t>
                      </a:r>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none" strike="noStrike">
                          <a:effectLst/>
                        </a:rPr>
                        <a:t>10/7/1944</a:t>
                      </a:r>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none" strike="noStrike">
                          <a:effectLst/>
                        </a:rPr>
                        <a:t>20</a:t>
                      </a:r>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none" strike="noStrike">
                          <a:effectLst/>
                        </a:rPr>
                        <a:t>KIA</a:t>
                      </a:r>
                      <a:endParaRPr lang="en-US" sz="1000" b="0" i="0" u="none" strike="noStrike">
                        <a:solidFill>
                          <a:srgbClr val="000000"/>
                        </a:solidFill>
                        <a:effectLst/>
                        <a:latin typeface="Calibri" panose="020F0502020204030204" pitchFamily="34" charset="0"/>
                      </a:endParaRPr>
                    </a:p>
                  </a:txBody>
                  <a:tcPr marL="7252" marR="7252" marT="7252" marB="0" anchor="b"/>
                </a:tc>
                <a:extLst>
                  <a:ext uri="{0D108BD9-81ED-4DB2-BD59-A6C34878D82A}">
                    <a16:rowId xmlns:a16="http://schemas.microsoft.com/office/drawing/2014/main" val="2644724628"/>
                  </a:ext>
                </a:extLst>
              </a:tr>
              <a:tr h="416887">
                <a:tc>
                  <a:txBody>
                    <a:bodyPr/>
                    <a:lstStyle/>
                    <a:p>
                      <a:pPr algn="ctr" fontAlgn="b"/>
                      <a:r>
                        <a:rPr lang="en-US" sz="1000" u="none" strike="noStrike">
                          <a:effectLst/>
                        </a:rPr>
                        <a:t>7</a:t>
                      </a:r>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none" strike="noStrike">
                          <a:effectLst/>
                        </a:rPr>
                        <a:t>Nose Turret Gunner</a:t>
                      </a:r>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none" strike="noStrike">
                          <a:effectLst/>
                        </a:rPr>
                        <a:t>George J. THOMPSON </a:t>
                      </a:r>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none" strike="noStrike">
                          <a:effectLst/>
                        </a:rPr>
                        <a:t>Sgt</a:t>
                      </a:r>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none" strike="noStrike">
                          <a:effectLst/>
                        </a:rPr>
                        <a:t>33702447</a:t>
                      </a:r>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none" strike="noStrike">
                          <a:effectLst/>
                        </a:rPr>
                        <a:t>25</a:t>
                      </a:r>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none" strike="noStrike">
                          <a:effectLst/>
                        </a:rPr>
                        <a:t>M</a:t>
                      </a:r>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none" strike="noStrike">
                          <a:effectLst/>
                        </a:rPr>
                        <a:t>East Carnegie, PA</a:t>
                      </a:r>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none" strike="noStrike">
                          <a:effectLst/>
                        </a:rPr>
                        <a:t>8/30/1919</a:t>
                      </a:r>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none" strike="noStrike">
                          <a:effectLst/>
                        </a:rPr>
                        <a:t>2/16/1999</a:t>
                      </a:r>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none" strike="noStrike">
                          <a:effectLst/>
                        </a:rPr>
                        <a:t>79</a:t>
                      </a:r>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none" strike="noStrike">
                          <a:effectLst/>
                        </a:rPr>
                        <a:t>RTD</a:t>
                      </a:r>
                      <a:endParaRPr lang="en-US" sz="1000" b="0" i="0" u="none" strike="noStrike">
                        <a:solidFill>
                          <a:srgbClr val="000000"/>
                        </a:solidFill>
                        <a:effectLst/>
                        <a:latin typeface="Calibri" panose="020F0502020204030204" pitchFamily="34" charset="0"/>
                      </a:endParaRPr>
                    </a:p>
                  </a:txBody>
                  <a:tcPr marL="7252" marR="7252" marT="7252" marB="0" anchor="b"/>
                </a:tc>
                <a:extLst>
                  <a:ext uri="{0D108BD9-81ED-4DB2-BD59-A6C34878D82A}">
                    <a16:rowId xmlns:a16="http://schemas.microsoft.com/office/drawing/2014/main" val="1731988085"/>
                  </a:ext>
                </a:extLst>
              </a:tr>
              <a:tr h="208444">
                <a:tc>
                  <a:txBody>
                    <a:bodyPr/>
                    <a:lstStyle/>
                    <a:p>
                      <a:pPr algn="ctr" fontAlgn="b"/>
                      <a:r>
                        <a:rPr lang="en-US" sz="1000" u="none" strike="noStrike">
                          <a:effectLst/>
                        </a:rPr>
                        <a:t>8</a:t>
                      </a:r>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none" strike="noStrike">
                          <a:effectLst/>
                        </a:rPr>
                        <a:t>Upper Turret Gunner</a:t>
                      </a:r>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none" strike="noStrike">
                          <a:effectLst/>
                        </a:rPr>
                        <a:t>Louis J. GARR</a:t>
                      </a:r>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none" strike="noStrike">
                          <a:effectLst/>
                        </a:rPr>
                        <a:t>Sgt</a:t>
                      </a:r>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none" strike="noStrike">
                          <a:effectLst/>
                        </a:rPr>
                        <a:t>38508991</a:t>
                      </a:r>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none" strike="noStrike">
                          <a:effectLst/>
                        </a:rPr>
                        <a:t>20</a:t>
                      </a:r>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none" strike="noStrike">
                          <a:effectLst/>
                        </a:rPr>
                        <a:t>M</a:t>
                      </a:r>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none" strike="noStrike">
                          <a:effectLst/>
                        </a:rPr>
                        <a:t>Van Buren, AR</a:t>
                      </a:r>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none" strike="noStrike">
                          <a:effectLst/>
                        </a:rPr>
                        <a:t>8/11/1924</a:t>
                      </a:r>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none" strike="noStrike">
                          <a:effectLst/>
                        </a:rPr>
                        <a:t>10/7/1944</a:t>
                      </a:r>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none" strike="noStrike">
                          <a:effectLst/>
                        </a:rPr>
                        <a:t>20</a:t>
                      </a:r>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none" strike="noStrike">
                          <a:effectLst/>
                        </a:rPr>
                        <a:t>KIA</a:t>
                      </a:r>
                      <a:endParaRPr lang="en-US" sz="1000" b="0" i="0" u="none" strike="noStrike">
                        <a:solidFill>
                          <a:srgbClr val="000000"/>
                        </a:solidFill>
                        <a:effectLst/>
                        <a:latin typeface="Calibri" panose="020F0502020204030204" pitchFamily="34" charset="0"/>
                      </a:endParaRPr>
                    </a:p>
                  </a:txBody>
                  <a:tcPr marL="7252" marR="7252" marT="7252" marB="0" anchor="b"/>
                </a:tc>
                <a:extLst>
                  <a:ext uri="{0D108BD9-81ED-4DB2-BD59-A6C34878D82A}">
                    <a16:rowId xmlns:a16="http://schemas.microsoft.com/office/drawing/2014/main" val="480379898"/>
                  </a:ext>
                </a:extLst>
              </a:tr>
              <a:tr h="208444">
                <a:tc>
                  <a:txBody>
                    <a:bodyPr/>
                    <a:lstStyle/>
                    <a:p>
                      <a:pPr algn="ctr" fontAlgn="b"/>
                      <a:r>
                        <a:rPr lang="en-US" sz="1000" u="none" strike="noStrike">
                          <a:effectLst/>
                        </a:rPr>
                        <a:t>9</a:t>
                      </a:r>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none" strike="noStrike">
                          <a:effectLst/>
                        </a:rPr>
                        <a:t>Ball Turret Gunner</a:t>
                      </a:r>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none" strike="noStrike">
                          <a:effectLst/>
                        </a:rPr>
                        <a:t>Rush I. MOORE, Jr. </a:t>
                      </a:r>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none" strike="noStrike">
                          <a:effectLst/>
                        </a:rPr>
                        <a:t>SSgt</a:t>
                      </a:r>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none" strike="noStrike">
                          <a:effectLst/>
                        </a:rPr>
                        <a:t>14091135</a:t>
                      </a:r>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none" strike="noStrike">
                          <a:effectLst/>
                        </a:rPr>
                        <a:t>23</a:t>
                      </a:r>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none" strike="noStrike">
                          <a:effectLst/>
                        </a:rPr>
                        <a:t>S</a:t>
                      </a:r>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none" strike="noStrike">
                          <a:effectLst/>
                        </a:rPr>
                        <a:t>Birmingham, AL</a:t>
                      </a:r>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none" strike="noStrike">
                          <a:effectLst/>
                        </a:rPr>
                        <a:t>7/19/1921</a:t>
                      </a:r>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none" strike="noStrike">
                          <a:effectLst/>
                        </a:rPr>
                        <a:t>6/3/2011</a:t>
                      </a:r>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none" strike="noStrike">
                          <a:effectLst/>
                        </a:rPr>
                        <a:t>89</a:t>
                      </a:r>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none" strike="noStrike">
                          <a:effectLst/>
                        </a:rPr>
                        <a:t>RTD</a:t>
                      </a:r>
                      <a:endParaRPr lang="en-US" sz="1000" b="0" i="0" u="none" strike="noStrike">
                        <a:solidFill>
                          <a:srgbClr val="000000"/>
                        </a:solidFill>
                        <a:effectLst/>
                        <a:latin typeface="Calibri" panose="020F0502020204030204" pitchFamily="34" charset="0"/>
                      </a:endParaRPr>
                    </a:p>
                  </a:txBody>
                  <a:tcPr marL="7252" marR="7252" marT="7252" marB="0" anchor="b"/>
                </a:tc>
                <a:extLst>
                  <a:ext uri="{0D108BD9-81ED-4DB2-BD59-A6C34878D82A}">
                    <a16:rowId xmlns:a16="http://schemas.microsoft.com/office/drawing/2014/main" val="256751411"/>
                  </a:ext>
                </a:extLst>
              </a:tr>
              <a:tr h="208444">
                <a:tc>
                  <a:txBody>
                    <a:bodyPr/>
                    <a:lstStyle/>
                    <a:p>
                      <a:pPr algn="ctr" fontAlgn="b"/>
                      <a:r>
                        <a:rPr lang="en-US" sz="1000" u="none" strike="noStrike">
                          <a:effectLst/>
                        </a:rPr>
                        <a:t>10</a:t>
                      </a:r>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none" strike="noStrike">
                          <a:effectLst/>
                        </a:rPr>
                        <a:t>Tail Turret Gunner</a:t>
                      </a:r>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none" strike="noStrike">
                          <a:effectLst/>
                        </a:rPr>
                        <a:t>Herant J. DICRANIAN</a:t>
                      </a:r>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none" strike="noStrike">
                          <a:effectLst/>
                        </a:rPr>
                        <a:t>Sgt</a:t>
                      </a:r>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none" strike="noStrike">
                          <a:effectLst/>
                        </a:rPr>
                        <a:t>31339891</a:t>
                      </a:r>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none" strike="noStrike">
                          <a:effectLst/>
                        </a:rPr>
                        <a:t>21</a:t>
                      </a:r>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none" strike="noStrike">
                          <a:effectLst/>
                        </a:rPr>
                        <a:t>S</a:t>
                      </a:r>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none" strike="noStrike">
                          <a:effectLst/>
                        </a:rPr>
                        <a:t>Pittsfield, MA</a:t>
                      </a:r>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none" strike="noStrike">
                          <a:effectLst/>
                        </a:rPr>
                        <a:t>6/29/1923</a:t>
                      </a:r>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none" strike="noStrike">
                          <a:effectLst/>
                        </a:rPr>
                        <a:t>10/7/1944</a:t>
                      </a:r>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none" strike="noStrike">
                          <a:effectLst/>
                        </a:rPr>
                        <a:t>21</a:t>
                      </a:r>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none" strike="noStrike">
                          <a:effectLst/>
                        </a:rPr>
                        <a:t>KIA</a:t>
                      </a:r>
                      <a:endParaRPr lang="en-US" sz="1000" b="0" i="0" u="none" strike="noStrike">
                        <a:solidFill>
                          <a:srgbClr val="000000"/>
                        </a:solidFill>
                        <a:effectLst/>
                        <a:latin typeface="Calibri" panose="020F0502020204030204" pitchFamily="34" charset="0"/>
                      </a:endParaRPr>
                    </a:p>
                  </a:txBody>
                  <a:tcPr marL="7252" marR="7252" marT="7252" marB="0" anchor="b"/>
                </a:tc>
                <a:extLst>
                  <a:ext uri="{0D108BD9-81ED-4DB2-BD59-A6C34878D82A}">
                    <a16:rowId xmlns:a16="http://schemas.microsoft.com/office/drawing/2014/main" val="2422137474"/>
                  </a:ext>
                </a:extLst>
              </a:tr>
              <a:tr h="208444">
                <a:tc>
                  <a:txBody>
                    <a:bodyPr/>
                    <a:lstStyle/>
                    <a:p>
                      <a:pPr algn="ctr" fontAlgn="b"/>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endParaRPr lang="en-US" sz="1000" b="0" i="0" u="none" strike="noStrike">
                        <a:solidFill>
                          <a:srgbClr val="000000"/>
                        </a:solidFill>
                        <a:effectLst/>
                        <a:latin typeface="Calibri" panose="020F0502020204030204" pitchFamily="34" charset="0"/>
                      </a:endParaRPr>
                    </a:p>
                  </a:txBody>
                  <a:tcPr marL="7252" marR="7252" marT="7252" marB="0" anchor="b"/>
                </a:tc>
                <a:extLst>
                  <a:ext uri="{0D108BD9-81ED-4DB2-BD59-A6C34878D82A}">
                    <a16:rowId xmlns:a16="http://schemas.microsoft.com/office/drawing/2014/main" val="301104045"/>
                  </a:ext>
                </a:extLst>
              </a:tr>
              <a:tr h="208444">
                <a:tc gridSpan="2">
                  <a:txBody>
                    <a:bodyPr/>
                    <a:lstStyle/>
                    <a:p>
                      <a:pPr algn="l" fontAlgn="b"/>
                      <a:r>
                        <a:rPr lang="en-US" sz="1000" u="sng" strike="noStrike">
                          <a:effectLst/>
                        </a:rPr>
                        <a:t>Sick on 10/7:</a:t>
                      </a:r>
                      <a:endParaRPr lang="en-US" sz="1000" b="0" i="0" u="sng" strike="noStrike">
                        <a:solidFill>
                          <a:srgbClr val="000000"/>
                        </a:solidFill>
                        <a:effectLst/>
                        <a:latin typeface="Calibri" panose="020F0502020204030204" pitchFamily="34" charset="0"/>
                      </a:endParaRPr>
                    </a:p>
                  </a:txBody>
                  <a:tcPr marL="7252" marR="7252" marT="7252" marB="0" anchor="b"/>
                </a:tc>
                <a:tc hMerge="1">
                  <a:txBody>
                    <a:bodyPr/>
                    <a:lstStyle/>
                    <a:p>
                      <a:endParaRPr lang="en-US"/>
                    </a:p>
                  </a:txBody>
                  <a:tcPr/>
                </a:tc>
                <a:tc>
                  <a:txBody>
                    <a:bodyPr/>
                    <a:lstStyle/>
                    <a:p>
                      <a:pPr algn="ctr" fontAlgn="b"/>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endParaRPr lang="en-US" sz="1000" b="0" i="0" u="none" strike="noStrike">
                        <a:solidFill>
                          <a:srgbClr val="000000"/>
                        </a:solidFill>
                        <a:effectLst/>
                        <a:latin typeface="Calibri" panose="020F0502020204030204" pitchFamily="34" charset="0"/>
                      </a:endParaRPr>
                    </a:p>
                  </a:txBody>
                  <a:tcPr marL="7252" marR="7252" marT="7252" marB="0" anchor="b"/>
                </a:tc>
                <a:extLst>
                  <a:ext uri="{0D108BD9-81ED-4DB2-BD59-A6C34878D82A}">
                    <a16:rowId xmlns:a16="http://schemas.microsoft.com/office/drawing/2014/main" val="1135622098"/>
                  </a:ext>
                </a:extLst>
              </a:tr>
              <a:tr h="416887">
                <a:tc>
                  <a:txBody>
                    <a:bodyPr/>
                    <a:lstStyle/>
                    <a:p>
                      <a:pPr algn="ctr" fontAlgn="b"/>
                      <a:r>
                        <a:rPr lang="en-US" sz="1000" u="none" strike="noStrike">
                          <a:effectLst/>
                        </a:rPr>
                        <a:t>11</a:t>
                      </a:r>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none" strike="noStrike">
                          <a:effectLst/>
                        </a:rPr>
                        <a:t>Bombardier</a:t>
                      </a:r>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none" strike="noStrike">
                          <a:effectLst/>
                        </a:rPr>
                        <a:t>Arnold R.COLLINS</a:t>
                      </a:r>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none" strike="noStrike">
                          <a:effectLst/>
                        </a:rPr>
                        <a:t>2LT</a:t>
                      </a:r>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none" strike="noStrike">
                          <a:effectLst/>
                        </a:rPr>
                        <a:t>16004205</a:t>
                      </a:r>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none" strike="noStrike">
                          <a:effectLst/>
                        </a:rPr>
                        <a:t>28</a:t>
                      </a:r>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none" strike="noStrike">
                          <a:effectLst/>
                        </a:rPr>
                        <a:t>M</a:t>
                      </a:r>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none" strike="noStrike">
                          <a:effectLst/>
                        </a:rPr>
                        <a:t>Chicago, ILL</a:t>
                      </a:r>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none" strike="noStrike">
                          <a:effectLst/>
                        </a:rPr>
                        <a:t>12/9/1915</a:t>
                      </a:r>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none" strike="noStrike">
                          <a:effectLst/>
                        </a:rPr>
                        <a:t>1/10/1982</a:t>
                      </a:r>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none" strike="noStrike">
                          <a:effectLst/>
                        </a:rPr>
                        <a:t>66</a:t>
                      </a:r>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none" strike="noStrike">
                          <a:effectLst/>
                        </a:rPr>
                        <a:t>RTD</a:t>
                      </a:r>
                      <a:endParaRPr lang="en-US" sz="1000" b="0" i="0" u="none" strike="noStrike">
                        <a:solidFill>
                          <a:srgbClr val="000000"/>
                        </a:solidFill>
                        <a:effectLst/>
                        <a:latin typeface="Calibri" panose="020F0502020204030204" pitchFamily="34" charset="0"/>
                      </a:endParaRPr>
                    </a:p>
                  </a:txBody>
                  <a:tcPr marL="7252" marR="7252" marT="7252" marB="0" anchor="b"/>
                </a:tc>
                <a:extLst>
                  <a:ext uri="{0D108BD9-81ED-4DB2-BD59-A6C34878D82A}">
                    <a16:rowId xmlns:a16="http://schemas.microsoft.com/office/drawing/2014/main" val="3473011201"/>
                  </a:ext>
                </a:extLst>
              </a:tr>
              <a:tr h="416887">
                <a:tc>
                  <a:txBody>
                    <a:bodyPr/>
                    <a:lstStyle/>
                    <a:p>
                      <a:pPr algn="ctr" fontAlgn="b"/>
                      <a:r>
                        <a:rPr lang="en-US" sz="1000" u="none" strike="noStrike">
                          <a:effectLst/>
                        </a:rPr>
                        <a:t>12</a:t>
                      </a:r>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none" strike="noStrike">
                          <a:effectLst/>
                        </a:rPr>
                        <a:t>Engineer/LWG</a:t>
                      </a:r>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none" strike="noStrike">
                          <a:effectLst/>
                        </a:rPr>
                        <a:t>Marion HALL </a:t>
                      </a:r>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none" strike="noStrike">
                          <a:effectLst/>
                        </a:rPr>
                        <a:t>Sgt</a:t>
                      </a:r>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none" strike="noStrike">
                          <a:effectLst/>
                        </a:rPr>
                        <a:t>33739727</a:t>
                      </a:r>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none" strike="noStrike">
                          <a:effectLst/>
                        </a:rPr>
                        <a:t>22</a:t>
                      </a:r>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none" strike="noStrike">
                          <a:effectLst/>
                        </a:rPr>
                        <a:t>M</a:t>
                      </a:r>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none" strike="noStrike">
                          <a:effectLst/>
                        </a:rPr>
                        <a:t>Abbeville, SC</a:t>
                      </a:r>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none" strike="noStrike">
                          <a:effectLst/>
                        </a:rPr>
                        <a:t>5/20/1922</a:t>
                      </a:r>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none" strike="noStrike">
                          <a:effectLst/>
                        </a:rPr>
                        <a:t>8/29/1994</a:t>
                      </a:r>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none" strike="noStrike">
                          <a:effectLst/>
                        </a:rPr>
                        <a:t>72</a:t>
                      </a:r>
                      <a:endParaRPr lang="en-US" sz="1000" b="0" i="0" u="none" strike="noStrike">
                        <a:solidFill>
                          <a:srgbClr val="000000"/>
                        </a:solidFill>
                        <a:effectLst/>
                        <a:latin typeface="Calibri" panose="020F0502020204030204" pitchFamily="34" charset="0"/>
                      </a:endParaRPr>
                    </a:p>
                  </a:txBody>
                  <a:tcPr marL="7252" marR="7252" marT="7252" marB="0" anchor="b"/>
                </a:tc>
                <a:tc>
                  <a:txBody>
                    <a:bodyPr/>
                    <a:lstStyle/>
                    <a:p>
                      <a:pPr algn="ctr" fontAlgn="b"/>
                      <a:r>
                        <a:rPr lang="en-US" sz="1000" u="none" strike="noStrike" dirty="0">
                          <a:effectLst/>
                        </a:rPr>
                        <a:t>RTD</a:t>
                      </a:r>
                      <a:endParaRPr lang="en-US" sz="1000" b="0" i="0" u="none" strike="noStrike" dirty="0">
                        <a:solidFill>
                          <a:srgbClr val="000000"/>
                        </a:solidFill>
                        <a:effectLst/>
                        <a:latin typeface="Calibri" panose="020F0502020204030204" pitchFamily="34" charset="0"/>
                      </a:endParaRPr>
                    </a:p>
                  </a:txBody>
                  <a:tcPr marL="7252" marR="7252" marT="7252" marB="0" anchor="b"/>
                </a:tc>
                <a:extLst>
                  <a:ext uri="{0D108BD9-81ED-4DB2-BD59-A6C34878D82A}">
                    <a16:rowId xmlns:a16="http://schemas.microsoft.com/office/drawing/2014/main" val="1725379647"/>
                  </a:ext>
                </a:extLst>
              </a:tr>
            </a:tbl>
          </a:graphicData>
        </a:graphic>
      </p:graphicFrame>
      <p:sp>
        <p:nvSpPr>
          <p:cNvPr id="3" name="Slide Number Placeholder 2">
            <a:extLst>
              <a:ext uri="{FF2B5EF4-FFF2-40B4-BE49-F238E27FC236}">
                <a16:creationId xmlns:a16="http://schemas.microsoft.com/office/drawing/2014/main" id="{9A261B76-DCD7-5B3F-C5CD-05BE6724D23F}"/>
              </a:ext>
            </a:extLst>
          </p:cNvPr>
          <p:cNvSpPr>
            <a:spLocks noGrp="1"/>
          </p:cNvSpPr>
          <p:nvPr>
            <p:ph type="sldNum" sz="quarter" idx="12"/>
          </p:nvPr>
        </p:nvSpPr>
        <p:spPr/>
        <p:txBody>
          <a:bodyPr/>
          <a:lstStyle/>
          <a:p>
            <a:fld id="{BEE7CC96-D83B-4A21-9AD7-020254CF22AA}" type="slidenum">
              <a:rPr lang="en-US" smtClean="0"/>
              <a:t>17</a:t>
            </a:fld>
            <a:endParaRPr lang="en-US"/>
          </a:p>
        </p:txBody>
      </p:sp>
    </p:spTree>
    <p:extLst>
      <p:ext uri="{BB962C8B-B14F-4D97-AF65-F5344CB8AC3E}">
        <p14:creationId xmlns:p14="http://schemas.microsoft.com/office/powerpoint/2010/main" val="11816657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D2658-655A-1A06-AE7E-1355A7F63920}"/>
              </a:ext>
            </a:extLst>
          </p:cNvPr>
          <p:cNvSpPr>
            <a:spLocks noGrp="1"/>
          </p:cNvSpPr>
          <p:nvPr>
            <p:ph type="title"/>
          </p:nvPr>
        </p:nvSpPr>
        <p:spPr/>
        <p:txBody>
          <a:bodyPr/>
          <a:lstStyle/>
          <a:p>
            <a:pPr algn="ctr"/>
            <a:r>
              <a:rPr lang="en-US" dirty="0"/>
              <a:t>Sgt. Morris Colby Peck- 20 years old</a:t>
            </a:r>
          </a:p>
        </p:txBody>
      </p:sp>
      <p:sp>
        <p:nvSpPr>
          <p:cNvPr id="3" name="Content Placeholder 2">
            <a:extLst>
              <a:ext uri="{FF2B5EF4-FFF2-40B4-BE49-F238E27FC236}">
                <a16:creationId xmlns:a16="http://schemas.microsoft.com/office/drawing/2014/main" id="{FF40115F-FE37-C815-4194-48E3D3B0ACEE}"/>
              </a:ext>
            </a:extLst>
          </p:cNvPr>
          <p:cNvSpPr>
            <a:spLocks noGrp="1"/>
          </p:cNvSpPr>
          <p:nvPr>
            <p:ph idx="1"/>
          </p:nvPr>
        </p:nvSpPr>
        <p:spPr/>
        <p:txBody>
          <a:bodyPr>
            <a:normAutofit lnSpcReduction="10000"/>
          </a:bodyPr>
          <a:lstStyle/>
          <a:p>
            <a:r>
              <a:rPr lang="en-US" dirty="0"/>
              <a:t>Reported KIA to parents until March 1, 1945</a:t>
            </a:r>
            <a:br>
              <a:rPr lang="en-US" dirty="0"/>
            </a:br>
            <a:endParaRPr lang="en-US" dirty="0"/>
          </a:p>
          <a:p>
            <a:r>
              <a:rPr lang="en-US" dirty="0"/>
              <a:t>1952- Italian fishermen found the chute 7 ID tags of Sgt. Peck off the island of San Andrea – 25 miles west of Vis</a:t>
            </a:r>
            <a:br>
              <a:rPr lang="en-US" dirty="0"/>
            </a:br>
            <a:endParaRPr lang="en-US" dirty="0"/>
          </a:p>
          <a:p>
            <a:r>
              <a:rPr lang="en-US" dirty="0"/>
              <a:t>Morris received the Purple Heart</a:t>
            </a:r>
            <a:br>
              <a:rPr lang="en-US" dirty="0"/>
            </a:br>
            <a:endParaRPr lang="en-US" dirty="0"/>
          </a:p>
          <a:p>
            <a:r>
              <a:rPr lang="en-US" dirty="0"/>
              <a:t>His mother, Marie Premo Peck, became a “Gold Star Mother” for life</a:t>
            </a:r>
            <a:br>
              <a:rPr lang="en-US" dirty="0"/>
            </a:br>
            <a:endParaRPr lang="en-US" dirty="0"/>
          </a:p>
          <a:p>
            <a:r>
              <a:rPr lang="en-US" dirty="0"/>
              <a:t>His parents- George &amp; Marie – didn’t talk much about Morris</a:t>
            </a:r>
          </a:p>
        </p:txBody>
      </p:sp>
      <p:sp>
        <p:nvSpPr>
          <p:cNvPr id="4" name="Slide Number Placeholder 3">
            <a:extLst>
              <a:ext uri="{FF2B5EF4-FFF2-40B4-BE49-F238E27FC236}">
                <a16:creationId xmlns:a16="http://schemas.microsoft.com/office/drawing/2014/main" id="{919B9CC6-B4A8-5512-5BFD-79B248F77311}"/>
              </a:ext>
            </a:extLst>
          </p:cNvPr>
          <p:cNvSpPr>
            <a:spLocks noGrp="1"/>
          </p:cNvSpPr>
          <p:nvPr>
            <p:ph type="sldNum" sz="quarter" idx="12"/>
          </p:nvPr>
        </p:nvSpPr>
        <p:spPr/>
        <p:txBody>
          <a:bodyPr/>
          <a:lstStyle/>
          <a:p>
            <a:fld id="{BEE7CC96-D83B-4A21-9AD7-020254CF22AA}" type="slidenum">
              <a:rPr lang="en-US" smtClean="0"/>
              <a:t>18</a:t>
            </a:fld>
            <a:endParaRPr lang="en-US"/>
          </a:p>
        </p:txBody>
      </p:sp>
    </p:spTree>
    <p:extLst>
      <p:ext uri="{BB962C8B-B14F-4D97-AF65-F5344CB8AC3E}">
        <p14:creationId xmlns:p14="http://schemas.microsoft.com/office/powerpoint/2010/main" val="42357278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175194-0754-E5AB-31CF-6CF983FD58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8473" y="429910"/>
            <a:ext cx="2779569" cy="6135831"/>
          </a:xfrm>
          <a:prstGeom prst="rect">
            <a:avLst/>
          </a:prstGeom>
        </p:spPr>
      </p:pic>
      <p:pic>
        <p:nvPicPr>
          <p:cNvPr id="3" name="Picture 2">
            <a:extLst>
              <a:ext uri="{FF2B5EF4-FFF2-40B4-BE49-F238E27FC236}">
                <a16:creationId xmlns:a16="http://schemas.microsoft.com/office/drawing/2014/main" id="{6F2ED586-2D70-E8C6-39B0-3FB9D1155B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1694" y="768103"/>
            <a:ext cx="6096000" cy="4572000"/>
          </a:xfrm>
          <a:prstGeom prst="rect">
            <a:avLst/>
          </a:prstGeom>
        </p:spPr>
      </p:pic>
      <p:sp>
        <p:nvSpPr>
          <p:cNvPr id="5" name="TextBox 4">
            <a:extLst>
              <a:ext uri="{FF2B5EF4-FFF2-40B4-BE49-F238E27FC236}">
                <a16:creationId xmlns:a16="http://schemas.microsoft.com/office/drawing/2014/main" id="{C156771E-9A26-3094-DF34-44C62C76DC2A}"/>
              </a:ext>
            </a:extLst>
          </p:cNvPr>
          <p:cNvSpPr txBox="1"/>
          <p:nvPr/>
        </p:nvSpPr>
        <p:spPr>
          <a:xfrm>
            <a:off x="4961694" y="5761702"/>
            <a:ext cx="6709196" cy="646331"/>
          </a:xfrm>
          <a:prstGeom prst="rect">
            <a:avLst/>
          </a:prstGeom>
          <a:noFill/>
        </p:spPr>
        <p:txBody>
          <a:bodyPr wrap="square" rtlCol="0">
            <a:spAutoFit/>
          </a:bodyPr>
          <a:lstStyle/>
          <a:p>
            <a:pPr algn="ctr"/>
            <a:r>
              <a:rPr lang="en-US" dirty="0"/>
              <a:t>Memorial on his parent’s living room wall</a:t>
            </a:r>
          </a:p>
          <a:p>
            <a:pPr algn="ctr"/>
            <a:r>
              <a:rPr lang="en-US" dirty="0"/>
              <a:t>Now on nephew Jeff Peck’s camp on Lake Dunmore in VT</a:t>
            </a:r>
          </a:p>
        </p:txBody>
      </p:sp>
      <p:sp>
        <p:nvSpPr>
          <p:cNvPr id="4" name="Slide Number Placeholder 3">
            <a:extLst>
              <a:ext uri="{FF2B5EF4-FFF2-40B4-BE49-F238E27FC236}">
                <a16:creationId xmlns:a16="http://schemas.microsoft.com/office/drawing/2014/main" id="{CBF9D0FF-CA58-2401-917E-9EAB97313AA8}"/>
              </a:ext>
            </a:extLst>
          </p:cNvPr>
          <p:cNvSpPr>
            <a:spLocks noGrp="1"/>
          </p:cNvSpPr>
          <p:nvPr>
            <p:ph type="sldNum" sz="quarter" idx="12"/>
          </p:nvPr>
        </p:nvSpPr>
        <p:spPr/>
        <p:txBody>
          <a:bodyPr/>
          <a:lstStyle/>
          <a:p>
            <a:fld id="{BEE7CC96-D83B-4A21-9AD7-020254CF22AA}" type="slidenum">
              <a:rPr lang="en-US" smtClean="0"/>
              <a:t>19</a:t>
            </a:fld>
            <a:endParaRPr lang="en-US"/>
          </a:p>
        </p:txBody>
      </p:sp>
    </p:spTree>
    <p:extLst>
      <p:ext uri="{BB962C8B-B14F-4D97-AF65-F5344CB8AC3E}">
        <p14:creationId xmlns:p14="http://schemas.microsoft.com/office/powerpoint/2010/main" val="42534086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81E5D-1FC9-A133-0327-F7428A795EA1}"/>
              </a:ext>
            </a:extLst>
          </p:cNvPr>
          <p:cNvSpPr>
            <a:spLocks noGrp="1"/>
          </p:cNvSpPr>
          <p:nvPr>
            <p:ph type="title"/>
          </p:nvPr>
        </p:nvSpPr>
        <p:spPr/>
        <p:txBody>
          <a:bodyPr/>
          <a:lstStyle/>
          <a:p>
            <a:r>
              <a:rPr lang="en-US" dirty="0"/>
              <a:t>      456</a:t>
            </a:r>
            <a:r>
              <a:rPr lang="en-US" baseline="30000" dirty="0"/>
              <a:t>th</a:t>
            </a:r>
            <a:r>
              <a:rPr lang="en-US" dirty="0"/>
              <a:t> Bomb Group</a:t>
            </a:r>
          </a:p>
        </p:txBody>
      </p:sp>
      <p:sp>
        <p:nvSpPr>
          <p:cNvPr id="3" name="Content Placeholder 2">
            <a:extLst>
              <a:ext uri="{FF2B5EF4-FFF2-40B4-BE49-F238E27FC236}">
                <a16:creationId xmlns:a16="http://schemas.microsoft.com/office/drawing/2014/main" id="{95A8E359-AD0B-A473-6DE5-8A5183F24E28}"/>
              </a:ext>
            </a:extLst>
          </p:cNvPr>
          <p:cNvSpPr>
            <a:spLocks noGrp="1"/>
          </p:cNvSpPr>
          <p:nvPr>
            <p:ph idx="1"/>
          </p:nvPr>
        </p:nvSpPr>
        <p:spPr>
          <a:xfrm>
            <a:off x="639097" y="2113935"/>
            <a:ext cx="10714703" cy="4063028"/>
          </a:xfrm>
        </p:spPr>
        <p:txBody>
          <a:bodyPr>
            <a:normAutofit fontScale="70000" lnSpcReduction="20000"/>
          </a:bodyPr>
          <a:lstStyle/>
          <a:p>
            <a:r>
              <a:rPr lang="en-US" dirty="0"/>
              <a:t>Stornara, Italy -  December 1943-April 1945</a:t>
            </a:r>
            <a:br>
              <a:rPr lang="en-US" dirty="0"/>
            </a:br>
            <a:endParaRPr lang="en-US" dirty="0"/>
          </a:p>
          <a:p>
            <a:r>
              <a:rPr lang="en-US" dirty="0"/>
              <a:t>Steed’s Flying Colts</a:t>
            </a:r>
            <a:br>
              <a:rPr lang="en-US" dirty="0"/>
            </a:br>
            <a:endParaRPr lang="en-US" dirty="0"/>
          </a:p>
          <a:p>
            <a:r>
              <a:rPr lang="en-US" dirty="0"/>
              <a:t>Four bomb squadrons: 744</a:t>
            </a:r>
            <a:r>
              <a:rPr lang="en-US" baseline="30000" dirty="0"/>
              <a:t>th</a:t>
            </a:r>
            <a:r>
              <a:rPr lang="en-US" dirty="0"/>
              <a:t>, 745</a:t>
            </a:r>
            <a:r>
              <a:rPr lang="en-US" baseline="30000" dirty="0"/>
              <a:t>th</a:t>
            </a:r>
            <a:r>
              <a:rPr lang="en-US" dirty="0"/>
              <a:t>, 746</a:t>
            </a:r>
            <a:r>
              <a:rPr lang="en-US" baseline="30000" dirty="0"/>
              <a:t>th</a:t>
            </a:r>
            <a:r>
              <a:rPr lang="en-US" dirty="0"/>
              <a:t> &amp; 747</a:t>
            </a:r>
            <a:r>
              <a:rPr lang="en-US" baseline="30000" dirty="0"/>
              <a:t>th</a:t>
            </a:r>
            <a:r>
              <a:rPr lang="en-US" dirty="0"/>
              <a:t> </a:t>
            </a:r>
            <a:br>
              <a:rPr lang="en-US" dirty="0"/>
            </a:br>
            <a:endParaRPr lang="en-US" dirty="0"/>
          </a:p>
          <a:p>
            <a:r>
              <a:rPr lang="en-US" dirty="0"/>
              <a:t>B-24 Liberator heavy bombers with 10-man crews: pilot, co-pilot, </a:t>
            </a:r>
            <a:br>
              <a:rPr lang="en-US" dirty="0"/>
            </a:br>
            <a:r>
              <a:rPr lang="en-US" dirty="0"/>
              <a:t>navigator, bombardier, radio operator/waist gunner, engineer/waist gunner, nose gunner, tail gunner, ball turret gunner, and top gunner</a:t>
            </a:r>
            <a:br>
              <a:rPr lang="en-US" dirty="0"/>
            </a:br>
            <a:endParaRPr lang="en-US" dirty="0"/>
          </a:p>
          <a:p>
            <a:r>
              <a:rPr lang="en-US" dirty="0"/>
              <a:t>Ten Browning 50 cal. machine guns</a:t>
            </a:r>
            <a:br>
              <a:rPr lang="en-US" dirty="0"/>
            </a:br>
            <a:endParaRPr lang="en-US" dirty="0"/>
          </a:p>
          <a:p>
            <a:r>
              <a:rPr lang="en-US" dirty="0"/>
              <a:t>Flew 249 missions &amp; dropped 14,000 tons of bombs – 91 B-24s lost in combat</a:t>
            </a:r>
            <a:br>
              <a:rPr lang="en-US" dirty="0"/>
            </a:br>
            <a:br>
              <a:rPr lang="en-US" dirty="0"/>
            </a:br>
            <a:endParaRPr lang="en-US" dirty="0"/>
          </a:p>
        </p:txBody>
      </p:sp>
      <p:pic>
        <p:nvPicPr>
          <p:cNvPr id="4" name="Picture 3">
            <a:extLst>
              <a:ext uri="{FF2B5EF4-FFF2-40B4-BE49-F238E27FC236}">
                <a16:creationId xmlns:a16="http://schemas.microsoft.com/office/drawing/2014/main" id="{1709281E-B3FE-4381-2DC8-B48128288F1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65125"/>
            <a:ext cx="1572260" cy="1572260"/>
          </a:xfrm>
          <a:prstGeom prst="rect">
            <a:avLst/>
          </a:prstGeom>
          <a:noFill/>
          <a:ln>
            <a:noFill/>
          </a:ln>
        </p:spPr>
      </p:pic>
      <p:pic>
        <p:nvPicPr>
          <p:cNvPr id="7" name="Picture 6">
            <a:extLst>
              <a:ext uri="{FF2B5EF4-FFF2-40B4-BE49-F238E27FC236}">
                <a16:creationId xmlns:a16="http://schemas.microsoft.com/office/drawing/2014/main" id="{25434B92-20EF-D3AF-D296-2A4D68F281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9487" y="340319"/>
            <a:ext cx="5353050" cy="3190875"/>
          </a:xfrm>
          <a:prstGeom prst="rect">
            <a:avLst/>
          </a:prstGeom>
        </p:spPr>
      </p:pic>
      <p:sp>
        <p:nvSpPr>
          <p:cNvPr id="5" name="TextBox 4">
            <a:extLst>
              <a:ext uri="{FF2B5EF4-FFF2-40B4-BE49-F238E27FC236}">
                <a16:creationId xmlns:a16="http://schemas.microsoft.com/office/drawing/2014/main" id="{80F03BEB-3A5D-2969-00A0-77A7BF6EFC84}"/>
              </a:ext>
            </a:extLst>
          </p:cNvPr>
          <p:cNvSpPr txBox="1"/>
          <p:nvPr/>
        </p:nvSpPr>
        <p:spPr>
          <a:xfrm>
            <a:off x="9979742" y="934065"/>
            <a:ext cx="619432" cy="230832"/>
          </a:xfrm>
          <a:prstGeom prst="rect">
            <a:avLst/>
          </a:prstGeom>
          <a:noFill/>
        </p:spPr>
        <p:txBody>
          <a:bodyPr wrap="square" rtlCol="0">
            <a:spAutoFit/>
          </a:bodyPr>
          <a:lstStyle/>
          <a:p>
            <a:r>
              <a:rPr lang="en-US" sz="900" dirty="0">
                <a:solidFill>
                  <a:srgbClr val="FF0000"/>
                </a:solidFill>
              </a:rPr>
              <a:t>VIS</a:t>
            </a:r>
          </a:p>
        </p:txBody>
      </p:sp>
      <p:sp>
        <p:nvSpPr>
          <p:cNvPr id="9" name="TextBox 8">
            <a:extLst>
              <a:ext uri="{FF2B5EF4-FFF2-40B4-BE49-F238E27FC236}">
                <a16:creationId xmlns:a16="http://schemas.microsoft.com/office/drawing/2014/main" id="{BB724A03-EC17-8E4B-6FE9-E5B7013E64C4}"/>
              </a:ext>
            </a:extLst>
          </p:cNvPr>
          <p:cNvSpPr txBox="1"/>
          <p:nvPr/>
        </p:nvSpPr>
        <p:spPr>
          <a:xfrm>
            <a:off x="9901084" y="1937385"/>
            <a:ext cx="773833" cy="230832"/>
          </a:xfrm>
          <a:prstGeom prst="rect">
            <a:avLst/>
          </a:prstGeom>
          <a:noFill/>
        </p:spPr>
        <p:txBody>
          <a:bodyPr wrap="square" rtlCol="0">
            <a:spAutoFit/>
          </a:bodyPr>
          <a:lstStyle/>
          <a:p>
            <a:r>
              <a:rPr lang="en-US" sz="900" dirty="0">
                <a:solidFill>
                  <a:srgbClr val="FF0000"/>
                </a:solidFill>
              </a:rPr>
              <a:t>Stornara</a:t>
            </a:r>
          </a:p>
        </p:txBody>
      </p:sp>
      <p:sp>
        <p:nvSpPr>
          <p:cNvPr id="6" name="Slide Number Placeholder 5">
            <a:extLst>
              <a:ext uri="{FF2B5EF4-FFF2-40B4-BE49-F238E27FC236}">
                <a16:creationId xmlns:a16="http://schemas.microsoft.com/office/drawing/2014/main" id="{09803886-E79F-5216-A6DD-014776827B68}"/>
              </a:ext>
            </a:extLst>
          </p:cNvPr>
          <p:cNvSpPr>
            <a:spLocks noGrp="1"/>
          </p:cNvSpPr>
          <p:nvPr>
            <p:ph type="sldNum" sz="quarter" idx="12"/>
          </p:nvPr>
        </p:nvSpPr>
        <p:spPr/>
        <p:txBody>
          <a:bodyPr/>
          <a:lstStyle/>
          <a:p>
            <a:fld id="{BEE7CC96-D83B-4A21-9AD7-020254CF22AA}" type="slidenum">
              <a:rPr lang="en-US" smtClean="0"/>
              <a:t>2</a:t>
            </a:fld>
            <a:endParaRPr lang="en-US"/>
          </a:p>
        </p:txBody>
      </p:sp>
    </p:spTree>
    <p:extLst>
      <p:ext uri="{BB962C8B-B14F-4D97-AF65-F5344CB8AC3E}">
        <p14:creationId xmlns:p14="http://schemas.microsoft.com/office/powerpoint/2010/main" val="20816588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13E9D1-158E-6F01-3D0F-86C9579015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1032" y="532455"/>
            <a:ext cx="6161913" cy="5561838"/>
          </a:xfrm>
          <a:prstGeom prst="rect">
            <a:avLst/>
          </a:prstGeom>
        </p:spPr>
      </p:pic>
      <p:pic>
        <p:nvPicPr>
          <p:cNvPr id="5" name="Picture 4">
            <a:extLst>
              <a:ext uri="{FF2B5EF4-FFF2-40B4-BE49-F238E27FC236}">
                <a16:creationId xmlns:a16="http://schemas.microsoft.com/office/drawing/2014/main" id="{5F3DBDF0-D302-AAB1-CE6B-3EB5FD2E8A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568" y="334167"/>
            <a:ext cx="4873752" cy="6189665"/>
          </a:xfrm>
          <a:prstGeom prst="rect">
            <a:avLst/>
          </a:prstGeom>
        </p:spPr>
      </p:pic>
      <p:sp>
        <p:nvSpPr>
          <p:cNvPr id="2" name="Slide Number Placeholder 1">
            <a:extLst>
              <a:ext uri="{FF2B5EF4-FFF2-40B4-BE49-F238E27FC236}">
                <a16:creationId xmlns:a16="http://schemas.microsoft.com/office/drawing/2014/main" id="{CE5692F9-A3D8-D4DE-A320-49CAC7754F0A}"/>
              </a:ext>
            </a:extLst>
          </p:cNvPr>
          <p:cNvSpPr>
            <a:spLocks noGrp="1"/>
          </p:cNvSpPr>
          <p:nvPr>
            <p:ph type="sldNum" sz="quarter" idx="12"/>
          </p:nvPr>
        </p:nvSpPr>
        <p:spPr/>
        <p:txBody>
          <a:bodyPr/>
          <a:lstStyle/>
          <a:p>
            <a:fld id="{BEE7CC96-D83B-4A21-9AD7-020254CF22AA}" type="slidenum">
              <a:rPr lang="en-US" smtClean="0"/>
              <a:t>20</a:t>
            </a:fld>
            <a:endParaRPr lang="en-US"/>
          </a:p>
        </p:txBody>
      </p:sp>
    </p:spTree>
    <p:extLst>
      <p:ext uri="{BB962C8B-B14F-4D97-AF65-F5344CB8AC3E}">
        <p14:creationId xmlns:p14="http://schemas.microsoft.com/office/powerpoint/2010/main" val="8978018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B7DF8-65F1-EEC0-9A67-8D162CAB7133}"/>
              </a:ext>
            </a:extLst>
          </p:cNvPr>
          <p:cNvSpPr>
            <a:spLocks noGrp="1"/>
          </p:cNvSpPr>
          <p:nvPr>
            <p:ph type="title"/>
          </p:nvPr>
        </p:nvSpPr>
        <p:spPr>
          <a:xfrm>
            <a:off x="838200" y="365126"/>
            <a:ext cx="10515600" cy="487364"/>
          </a:xfrm>
        </p:spPr>
        <p:txBody>
          <a:bodyPr>
            <a:normAutofit fontScale="90000"/>
          </a:bodyPr>
          <a:lstStyle/>
          <a:p>
            <a:pPr algn="ctr"/>
            <a:r>
              <a:rPr lang="en-US" dirty="0"/>
              <a:t>2011 Interview with Lt. Daniel Driver, the navigator</a:t>
            </a:r>
            <a:br>
              <a:rPr lang="en-US" dirty="0"/>
            </a:br>
            <a:r>
              <a:rPr lang="en-US" dirty="0"/>
              <a:t>on the October 7, 1944 event*</a:t>
            </a:r>
            <a:r>
              <a:rPr lang="en-US" baseline="30000" dirty="0"/>
              <a:t>   </a:t>
            </a:r>
            <a:endParaRPr lang="en-US" dirty="0"/>
          </a:p>
        </p:txBody>
      </p:sp>
      <p:sp>
        <p:nvSpPr>
          <p:cNvPr id="3" name="TextBox 2">
            <a:extLst>
              <a:ext uri="{FF2B5EF4-FFF2-40B4-BE49-F238E27FC236}">
                <a16:creationId xmlns:a16="http://schemas.microsoft.com/office/drawing/2014/main" id="{1488DCEA-57D4-809B-9DFA-AD0BEB2A1CB8}"/>
              </a:ext>
            </a:extLst>
          </p:cNvPr>
          <p:cNvSpPr txBox="1"/>
          <p:nvPr/>
        </p:nvSpPr>
        <p:spPr>
          <a:xfrm>
            <a:off x="609601" y="5760720"/>
            <a:ext cx="4876799" cy="738664"/>
          </a:xfrm>
          <a:prstGeom prst="rect">
            <a:avLst/>
          </a:prstGeom>
          <a:noFill/>
        </p:spPr>
        <p:txBody>
          <a:bodyPr wrap="square" rtlCol="0">
            <a:spAutoFit/>
          </a:bodyPr>
          <a:lstStyle/>
          <a:p>
            <a:pPr marL="285750" indent="-285750">
              <a:buFont typeface="Arial" panose="020B0604020202020204" pitchFamily="34" charset="0"/>
              <a:buChar char="•"/>
            </a:pPr>
            <a:r>
              <a:rPr lang="en-US" sz="1400" dirty="0"/>
              <a:t>Courtesy of Roger Davis, his son-in-law, Albion CA.  10 minutes, 30 seconds. Daniel Driver died at age 97 on </a:t>
            </a:r>
            <a:br>
              <a:rPr lang="en-US" sz="1400" dirty="0"/>
            </a:br>
            <a:r>
              <a:rPr lang="en-US" sz="1400" dirty="0"/>
              <a:t>July 24, 2017</a:t>
            </a:r>
          </a:p>
        </p:txBody>
      </p:sp>
      <p:pic>
        <p:nvPicPr>
          <p:cNvPr id="4" name="ViennaBombRun LtDan Driver Interview">
            <a:hlinkClick r:id="" action="ppaction://media"/>
            <a:extLst>
              <a:ext uri="{FF2B5EF4-FFF2-40B4-BE49-F238E27FC236}">
                <a16:creationId xmlns:a16="http://schemas.microsoft.com/office/drawing/2014/main" id="{BCF0EAFD-CDDD-9510-FF11-46DC35101B0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834640" y="2377440"/>
            <a:ext cx="487363" cy="487363"/>
          </a:xfrm>
          <a:prstGeom prst="rect">
            <a:avLst/>
          </a:prstGeom>
        </p:spPr>
      </p:pic>
      <p:sp>
        <p:nvSpPr>
          <p:cNvPr id="5" name="TextBox 4">
            <a:extLst>
              <a:ext uri="{FF2B5EF4-FFF2-40B4-BE49-F238E27FC236}">
                <a16:creationId xmlns:a16="http://schemas.microsoft.com/office/drawing/2014/main" id="{020FA03F-EFBE-39B6-845B-D9902B36080F}"/>
              </a:ext>
            </a:extLst>
          </p:cNvPr>
          <p:cNvSpPr txBox="1"/>
          <p:nvPr/>
        </p:nvSpPr>
        <p:spPr>
          <a:xfrm>
            <a:off x="1858297" y="3840798"/>
            <a:ext cx="3696929" cy="646331"/>
          </a:xfrm>
          <a:prstGeom prst="rect">
            <a:avLst/>
          </a:prstGeom>
          <a:noFill/>
        </p:spPr>
        <p:txBody>
          <a:bodyPr wrap="square" rtlCol="0">
            <a:spAutoFit/>
          </a:bodyPr>
          <a:lstStyle/>
          <a:p>
            <a:r>
              <a:rPr lang="en-US" dirty="0"/>
              <a:t>CLICK on the arrow below the</a:t>
            </a:r>
          </a:p>
          <a:p>
            <a:r>
              <a:rPr lang="en-US" dirty="0"/>
              <a:t>symbol above or click mouse to listen</a:t>
            </a:r>
          </a:p>
        </p:txBody>
      </p:sp>
      <p:pic>
        <p:nvPicPr>
          <p:cNvPr id="7" name="Picture 6">
            <a:extLst>
              <a:ext uri="{FF2B5EF4-FFF2-40B4-BE49-F238E27FC236}">
                <a16:creationId xmlns:a16="http://schemas.microsoft.com/office/drawing/2014/main" id="{107585C6-0879-504E-A153-382122955D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25257" y="1153269"/>
            <a:ext cx="3489484" cy="4930616"/>
          </a:xfrm>
          <a:prstGeom prst="rect">
            <a:avLst/>
          </a:prstGeom>
        </p:spPr>
      </p:pic>
      <p:sp>
        <p:nvSpPr>
          <p:cNvPr id="9" name="TextBox 8">
            <a:extLst>
              <a:ext uri="{FF2B5EF4-FFF2-40B4-BE49-F238E27FC236}">
                <a16:creationId xmlns:a16="http://schemas.microsoft.com/office/drawing/2014/main" id="{D7DCEFDD-FAF7-9311-1D3D-593B889386E2}"/>
              </a:ext>
            </a:extLst>
          </p:cNvPr>
          <p:cNvSpPr txBox="1"/>
          <p:nvPr/>
        </p:nvSpPr>
        <p:spPr>
          <a:xfrm>
            <a:off x="5486400" y="6253316"/>
            <a:ext cx="7000568" cy="312650"/>
          </a:xfrm>
          <a:prstGeom prst="rect">
            <a:avLst/>
          </a:prstGeom>
          <a:noFill/>
        </p:spPr>
        <p:txBody>
          <a:bodyPr wrap="square">
            <a:spAutoFit/>
          </a:bodyPr>
          <a:lstStyle/>
          <a:p>
            <a:pPr marL="0" marR="0" algn="ctr">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Source of above- Fold3 456</a:t>
            </a:r>
            <a:r>
              <a:rPr lang="en-US" sz="14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1400" dirty="0">
                <a:effectLst/>
                <a:latin typeface="Calibri" panose="020F0502020204030204" pitchFamily="34" charset="0"/>
                <a:ea typeface="Calibri" panose="020F0502020204030204" pitchFamily="34" charset="0"/>
                <a:cs typeface="Times New Roman" panose="02020603050405020304" pitchFamily="18" charset="0"/>
              </a:rPr>
              <a:t> BG Unit History, P 84, Turner Pub Co, 1994 </a:t>
            </a:r>
          </a:p>
        </p:txBody>
      </p:sp>
      <p:pic>
        <p:nvPicPr>
          <p:cNvPr id="11" name="Picture 10">
            <a:extLst>
              <a:ext uri="{FF2B5EF4-FFF2-40B4-BE49-F238E27FC236}">
                <a16:creationId xmlns:a16="http://schemas.microsoft.com/office/drawing/2014/main" id="{07D11944-A152-D20B-C2D9-C1F59097C3AB}"/>
              </a:ext>
            </a:extLst>
          </p:cNvPr>
          <p:cNvPicPr>
            <a:picLocks noChangeAspect="1"/>
          </p:cNvPicPr>
          <p:nvPr/>
        </p:nvPicPr>
        <p:blipFill>
          <a:blip r:embed="rId6"/>
          <a:stretch>
            <a:fillRect/>
          </a:stretch>
        </p:blipFill>
        <p:spPr>
          <a:xfrm>
            <a:off x="457200" y="1463040"/>
            <a:ext cx="6283892" cy="296241"/>
          </a:xfrm>
          <a:prstGeom prst="rect">
            <a:avLst/>
          </a:prstGeom>
        </p:spPr>
      </p:pic>
      <p:sp>
        <p:nvSpPr>
          <p:cNvPr id="6" name="Slide Number Placeholder 5">
            <a:extLst>
              <a:ext uri="{FF2B5EF4-FFF2-40B4-BE49-F238E27FC236}">
                <a16:creationId xmlns:a16="http://schemas.microsoft.com/office/drawing/2014/main" id="{0803D92B-78D6-D911-3798-E744D649DBE6}"/>
              </a:ext>
            </a:extLst>
          </p:cNvPr>
          <p:cNvSpPr>
            <a:spLocks noGrp="1"/>
          </p:cNvSpPr>
          <p:nvPr>
            <p:ph type="sldNum" sz="quarter" idx="12"/>
          </p:nvPr>
        </p:nvSpPr>
        <p:spPr/>
        <p:txBody>
          <a:bodyPr/>
          <a:lstStyle/>
          <a:p>
            <a:fld id="{BEE7CC96-D83B-4A21-9AD7-020254CF22AA}" type="slidenum">
              <a:rPr lang="en-US" smtClean="0"/>
              <a:t>21</a:t>
            </a:fld>
            <a:endParaRPr lang="en-US"/>
          </a:p>
        </p:txBody>
      </p:sp>
    </p:spTree>
    <p:extLst>
      <p:ext uri="{BB962C8B-B14F-4D97-AF65-F5344CB8AC3E}">
        <p14:creationId xmlns:p14="http://schemas.microsoft.com/office/powerpoint/2010/main" val="32265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37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250C4-3A2D-8569-EEAE-C9380323BEC9}"/>
              </a:ext>
            </a:extLst>
          </p:cNvPr>
          <p:cNvSpPr>
            <a:spLocks noGrp="1"/>
          </p:cNvSpPr>
          <p:nvPr>
            <p:ph type="title"/>
          </p:nvPr>
        </p:nvSpPr>
        <p:spPr>
          <a:xfrm>
            <a:off x="838200" y="365126"/>
            <a:ext cx="10114503" cy="348308"/>
          </a:xfrm>
        </p:spPr>
        <p:txBody>
          <a:bodyPr>
            <a:noAutofit/>
          </a:bodyPr>
          <a:lstStyle/>
          <a:p>
            <a:pPr algn="ctr"/>
            <a:r>
              <a:rPr lang="en-US" sz="3200" dirty="0"/>
              <a:t>Rest in Peace</a:t>
            </a:r>
            <a:br>
              <a:rPr lang="en-US" sz="3200" dirty="0"/>
            </a:br>
            <a:r>
              <a:rPr lang="en-US" sz="3200" dirty="0"/>
              <a:t>Crew members KIA</a:t>
            </a:r>
          </a:p>
        </p:txBody>
      </p:sp>
      <p:pic>
        <p:nvPicPr>
          <p:cNvPr id="4" name="Picture 3">
            <a:extLst>
              <a:ext uri="{FF2B5EF4-FFF2-40B4-BE49-F238E27FC236}">
                <a16:creationId xmlns:a16="http://schemas.microsoft.com/office/drawing/2014/main" id="{2ED2AA00-68A1-BCEE-BEFD-D015261D02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022" y="562356"/>
            <a:ext cx="2581656" cy="5733288"/>
          </a:xfrm>
          <a:prstGeom prst="rect">
            <a:avLst/>
          </a:prstGeom>
        </p:spPr>
      </p:pic>
      <p:pic>
        <p:nvPicPr>
          <p:cNvPr id="6" name="Picture 5">
            <a:extLst>
              <a:ext uri="{FF2B5EF4-FFF2-40B4-BE49-F238E27FC236}">
                <a16:creationId xmlns:a16="http://schemas.microsoft.com/office/drawing/2014/main" id="{593A507D-CCAC-4CF0-52DD-2338731E92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3684" y="1099144"/>
            <a:ext cx="3352800" cy="2514600"/>
          </a:xfrm>
          <a:prstGeom prst="rect">
            <a:avLst/>
          </a:prstGeom>
        </p:spPr>
      </p:pic>
      <p:pic>
        <p:nvPicPr>
          <p:cNvPr id="8" name="Picture 7">
            <a:extLst>
              <a:ext uri="{FF2B5EF4-FFF2-40B4-BE49-F238E27FC236}">
                <a16:creationId xmlns:a16="http://schemas.microsoft.com/office/drawing/2014/main" id="{621A040F-5DA7-F416-8F06-73ACD9878C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7267" y="365126"/>
            <a:ext cx="3352800" cy="4470400"/>
          </a:xfrm>
          <a:prstGeom prst="rect">
            <a:avLst/>
          </a:prstGeom>
        </p:spPr>
      </p:pic>
      <p:pic>
        <p:nvPicPr>
          <p:cNvPr id="10" name="Picture 9">
            <a:extLst>
              <a:ext uri="{FF2B5EF4-FFF2-40B4-BE49-F238E27FC236}">
                <a16:creationId xmlns:a16="http://schemas.microsoft.com/office/drawing/2014/main" id="{C8F83F26-CB89-3772-61E2-DC7BBC74B6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93427" y="3064048"/>
            <a:ext cx="2182368" cy="3700272"/>
          </a:xfrm>
          <a:prstGeom prst="rect">
            <a:avLst/>
          </a:prstGeom>
        </p:spPr>
      </p:pic>
      <p:sp>
        <p:nvSpPr>
          <p:cNvPr id="11" name="TextBox 10">
            <a:extLst>
              <a:ext uri="{FF2B5EF4-FFF2-40B4-BE49-F238E27FC236}">
                <a16:creationId xmlns:a16="http://schemas.microsoft.com/office/drawing/2014/main" id="{D66E04CF-7E31-DA58-D050-251BEF6D3D7E}"/>
              </a:ext>
            </a:extLst>
          </p:cNvPr>
          <p:cNvSpPr txBox="1"/>
          <p:nvPr/>
        </p:nvSpPr>
        <p:spPr>
          <a:xfrm>
            <a:off x="8503920" y="5303520"/>
            <a:ext cx="3352800" cy="923330"/>
          </a:xfrm>
          <a:prstGeom prst="rect">
            <a:avLst/>
          </a:prstGeom>
          <a:noFill/>
        </p:spPr>
        <p:txBody>
          <a:bodyPr wrap="square" rtlCol="0">
            <a:spAutoFit/>
          </a:bodyPr>
          <a:lstStyle/>
          <a:p>
            <a:pPr algn="ctr"/>
            <a:r>
              <a:rPr lang="en-US" dirty="0"/>
              <a:t>Cpl. Louis J. Garr</a:t>
            </a:r>
          </a:p>
          <a:p>
            <a:pPr algn="ctr"/>
            <a:r>
              <a:rPr lang="en-US" dirty="0"/>
              <a:t>Upper Turret Gunner   </a:t>
            </a:r>
          </a:p>
          <a:p>
            <a:r>
              <a:rPr lang="en-US" dirty="0"/>
              <a:t>                        age 20</a:t>
            </a:r>
          </a:p>
        </p:txBody>
      </p:sp>
      <p:sp>
        <p:nvSpPr>
          <p:cNvPr id="12" name="TextBox 11">
            <a:extLst>
              <a:ext uri="{FF2B5EF4-FFF2-40B4-BE49-F238E27FC236}">
                <a16:creationId xmlns:a16="http://schemas.microsoft.com/office/drawing/2014/main" id="{E73FFACC-C40B-4EEA-2D77-4D7AB183F45B}"/>
              </a:ext>
            </a:extLst>
          </p:cNvPr>
          <p:cNvSpPr txBox="1"/>
          <p:nvPr/>
        </p:nvSpPr>
        <p:spPr>
          <a:xfrm>
            <a:off x="3303640" y="4835526"/>
            <a:ext cx="2675544" cy="923330"/>
          </a:xfrm>
          <a:prstGeom prst="rect">
            <a:avLst/>
          </a:prstGeom>
          <a:noFill/>
        </p:spPr>
        <p:txBody>
          <a:bodyPr wrap="square" rtlCol="0">
            <a:spAutoFit/>
          </a:bodyPr>
          <a:lstStyle/>
          <a:p>
            <a:r>
              <a:rPr lang="en-US" dirty="0"/>
              <a:t>Sgt. Johnny Dicranian</a:t>
            </a:r>
          </a:p>
          <a:p>
            <a:r>
              <a:rPr lang="en-US" dirty="0"/>
              <a:t>         Tail Gunner</a:t>
            </a:r>
          </a:p>
          <a:p>
            <a:r>
              <a:rPr lang="en-US" dirty="0"/>
              <a:t>            age 21</a:t>
            </a:r>
          </a:p>
        </p:txBody>
      </p:sp>
      <p:sp>
        <p:nvSpPr>
          <p:cNvPr id="3" name="Slide Number Placeholder 2">
            <a:extLst>
              <a:ext uri="{FF2B5EF4-FFF2-40B4-BE49-F238E27FC236}">
                <a16:creationId xmlns:a16="http://schemas.microsoft.com/office/drawing/2014/main" id="{948AA318-98BC-D768-BCF3-ECEFE8E4350D}"/>
              </a:ext>
            </a:extLst>
          </p:cNvPr>
          <p:cNvSpPr>
            <a:spLocks noGrp="1"/>
          </p:cNvSpPr>
          <p:nvPr>
            <p:ph type="sldNum" sz="quarter" idx="12"/>
          </p:nvPr>
        </p:nvSpPr>
        <p:spPr/>
        <p:txBody>
          <a:bodyPr/>
          <a:lstStyle/>
          <a:p>
            <a:fld id="{BEE7CC96-D83B-4A21-9AD7-020254CF22AA}" type="slidenum">
              <a:rPr lang="en-US" smtClean="0"/>
              <a:t>22</a:t>
            </a:fld>
            <a:endParaRPr lang="en-US"/>
          </a:p>
        </p:txBody>
      </p:sp>
    </p:spTree>
    <p:extLst>
      <p:ext uri="{BB962C8B-B14F-4D97-AF65-F5344CB8AC3E}">
        <p14:creationId xmlns:p14="http://schemas.microsoft.com/office/powerpoint/2010/main" val="5058657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E087D-E673-4066-4DAB-77A4664C13CA}"/>
              </a:ext>
            </a:extLst>
          </p:cNvPr>
          <p:cNvSpPr>
            <a:spLocks noGrp="1"/>
          </p:cNvSpPr>
          <p:nvPr>
            <p:ph type="title"/>
          </p:nvPr>
        </p:nvSpPr>
        <p:spPr>
          <a:xfrm>
            <a:off x="838200" y="365125"/>
            <a:ext cx="10515600" cy="775417"/>
          </a:xfrm>
        </p:spPr>
        <p:txBody>
          <a:bodyPr/>
          <a:lstStyle/>
          <a:p>
            <a:pPr algn="ctr"/>
            <a:r>
              <a:rPr lang="en-US" dirty="0"/>
              <a:t>Pilot Edward Vogel (1916-1973)</a:t>
            </a:r>
          </a:p>
        </p:txBody>
      </p:sp>
      <p:pic>
        <p:nvPicPr>
          <p:cNvPr id="4" name="Picture 3">
            <a:extLst>
              <a:ext uri="{FF2B5EF4-FFF2-40B4-BE49-F238E27FC236}">
                <a16:creationId xmlns:a16="http://schemas.microsoft.com/office/drawing/2014/main" id="{8B9034FD-E774-4509-465C-C614DF60F948}"/>
              </a:ext>
            </a:extLst>
          </p:cNvPr>
          <p:cNvPicPr>
            <a:picLocks noChangeAspect="1"/>
          </p:cNvPicPr>
          <p:nvPr/>
        </p:nvPicPr>
        <p:blipFill rotWithShape="1">
          <a:blip r:embed="rId2">
            <a:extLst>
              <a:ext uri="{28A0092B-C50C-407E-A947-70E740481C1C}">
                <a14:useLocalDpi xmlns:a14="http://schemas.microsoft.com/office/drawing/2010/main" val="0"/>
              </a:ext>
            </a:extLst>
          </a:blip>
          <a:srcRect l="8638" t="7742" r="9690" b="10467"/>
          <a:stretch/>
        </p:blipFill>
        <p:spPr>
          <a:xfrm>
            <a:off x="496666" y="1001743"/>
            <a:ext cx="3313341" cy="4442508"/>
          </a:xfrm>
          <a:prstGeom prst="rect">
            <a:avLst/>
          </a:prstGeom>
        </p:spPr>
      </p:pic>
      <p:pic>
        <p:nvPicPr>
          <p:cNvPr id="6" name="Picture 5">
            <a:extLst>
              <a:ext uri="{FF2B5EF4-FFF2-40B4-BE49-F238E27FC236}">
                <a16:creationId xmlns:a16="http://schemas.microsoft.com/office/drawing/2014/main" id="{94271844-06EE-98A9-6A34-E88965CEA2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1402" y="1247893"/>
            <a:ext cx="5181600" cy="3950208"/>
          </a:xfrm>
          <a:prstGeom prst="rect">
            <a:avLst/>
          </a:prstGeom>
        </p:spPr>
      </p:pic>
      <p:sp>
        <p:nvSpPr>
          <p:cNvPr id="7" name="TextBox 6">
            <a:extLst>
              <a:ext uri="{FF2B5EF4-FFF2-40B4-BE49-F238E27FC236}">
                <a16:creationId xmlns:a16="http://schemas.microsoft.com/office/drawing/2014/main" id="{C4F0193D-A334-CA86-17F5-1D3B849F63AF}"/>
              </a:ext>
            </a:extLst>
          </p:cNvPr>
          <p:cNvSpPr txBox="1"/>
          <p:nvPr/>
        </p:nvSpPr>
        <p:spPr>
          <a:xfrm>
            <a:off x="4601497" y="5486400"/>
            <a:ext cx="7212219" cy="1200329"/>
          </a:xfrm>
          <a:prstGeom prst="rect">
            <a:avLst/>
          </a:prstGeom>
          <a:noFill/>
        </p:spPr>
        <p:txBody>
          <a:bodyPr wrap="square" rtlCol="0">
            <a:spAutoFit/>
          </a:bodyPr>
          <a:lstStyle/>
          <a:p>
            <a:r>
              <a:rPr lang="en-US" dirty="0"/>
              <a:t>December 1944 letter to the Peck family from Mrs. Vogel: </a:t>
            </a:r>
          </a:p>
          <a:p>
            <a:r>
              <a:rPr lang="en-US" dirty="0"/>
              <a:t>“Ed was mostly damaged by losing his three boys than anything else.</a:t>
            </a:r>
          </a:p>
          <a:p>
            <a:r>
              <a:rPr lang="en-US" dirty="0"/>
              <a:t>They had to dope him six nights so he could sleep. He felt as though </a:t>
            </a:r>
          </a:p>
          <a:p>
            <a:r>
              <a:rPr lang="en-US" dirty="0"/>
              <a:t>He should not have had them bail out. “</a:t>
            </a:r>
          </a:p>
        </p:txBody>
      </p:sp>
      <p:sp>
        <p:nvSpPr>
          <p:cNvPr id="3" name="Slide Number Placeholder 2">
            <a:extLst>
              <a:ext uri="{FF2B5EF4-FFF2-40B4-BE49-F238E27FC236}">
                <a16:creationId xmlns:a16="http://schemas.microsoft.com/office/drawing/2014/main" id="{CC8EDE5E-DDF0-DCE6-709A-16B0752BF300}"/>
              </a:ext>
            </a:extLst>
          </p:cNvPr>
          <p:cNvSpPr>
            <a:spLocks noGrp="1"/>
          </p:cNvSpPr>
          <p:nvPr>
            <p:ph type="sldNum" sz="quarter" idx="12"/>
          </p:nvPr>
        </p:nvSpPr>
        <p:spPr/>
        <p:txBody>
          <a:bodyPr/>
          <a:lstStyle/>
          <a:p>
            <a:fld id="{BEE7CC96-D83B-4A21-9AD7-020254CF22AA}" type="slidenum">
              <a:rPr lang="en-US" smtClean="0"/>
              <a:t>23</a:t>
            </a:fld>
            <a:endParaRPr lang="en-US"/>
          </a:p>
        </p:txBody>
      </p:sp>
    </p:spTree>
    <p:extLst>
      <p:ext uri="{BB962C8B-B14F-4D97-AF65-F5344CB8AC3E}">
        <p14:creationId xmlns:p14="http://schemas.microsoft.com/office/powerpoint/2010/main" val="12558950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AF9E4-C301-3EF7-280C-A5B080936BE9}"/>
              </a:ext>
            </a:extLst>
          </p:cNvPr>
          <p:cNvSpPr>
            <a:spLocks noGrp="1"/>
          </p:cNvSpPr>
          <p:nvPr>
            <p:ph type="title"/>
          </p:nvPr>
        </p:nvSpPr>
        <p:spPr>
          <a:xfrm>
            <a:off x="838200" y="365126"/>
            <a:ext cx="6899787" cy="444500"/>
          </a:xfrm>
        </p:spPr>
        <p:txBody>
          <a:bodyPr>
            <a:normAutofit fontScale="90000"/>
          </a:bodyPr>
          <a:lstStyle/>
          <a:p>
            <a:pPr algn="ctr"/>
            <a:r>
              <a:rPr lang="en-US" dirty="0"/>
              <a:t> </a:t>
            </a:r>
            <a:r>
              <a:rPr lang="en-US" sz="3200" dirty="0"/>
              <a:t>2014 recording from navigator of B-24 that landed on October 7</a:t>
            </a:r>
            <a:r>
              <a:rPr lang="en-US" sz="3200" baseline="30000" dirty="0"/>
              <a:t>th</a:t>
            </a:r>
            <a:r>
              <a:rPr lang="en-US" sz="3200" dirty="0"/>
              <a:t> earlier (one of 4)</a:t>
            </a:r>
            <a:br>
              <a:rPr lang="en-US" sz="3200" dirty="0"/>
            </a:br>
            <a:r>
              <a:rPr lang="en-US" sz="3200" dirty="0"/>
              <a:t>1Lt. Joseph Geary of 721</a:t>
            </a:r>
            <a:r>
              <a:rPr lang="en-US" sz="3200" baseline="30000" dirty="0"/>
              <a:t>st</a:t>
            </a:r>
            <a:r>
              <a:rPr lang="en-US" sz="3200" dirty="0"/>
              <a:t> Bs 450</a:t>
            </a:r>
            <a:r>
              <a:rPr lang="en-US" sz="3200" baseline="30000" dirty="0"/>
              <a:t>th</a:t>
            </a:r>
            <a:r>
              <a:rPr lang="en-US" sz="3200" dirty="0"/>
              <a:t> BG</a:t>
            </a:r>
          </a:p>
        </p:txBody>
      </p:sp>
      <p:sp>
        <p:nvSpPr>
          <p:cNvPr id="3" name="Slide Number Placeholder 2">
            <a:extLst>
              <a:ext uri="{FF2B5EF4-FFF2-40B4-BE49-F238E27FC236}">
                <a16:creationId xmlns:a16="http://schemas.microsoft.com/office/drawing/2014/main" id="{673BEB6D-103C-6A35-B485-9C0ED7E55276}"/>
              </a:ext>
            </a:extLst>
          </p:cNvPr>
          <p:cNvSpPr>
            <a:spLocks noGrp="1"/>
          </p:cNvSpPr>
          <p:nvPr>
            <p:ph type="sldNum" sz="quarter" idx="12"/>
          </p:nvPr>
        </p:nvSpPr>
        <p:spPr/>
        <p:txBody>
          <a:bodyPr/>
          <a:lstStyle/>
          <a:p>
            <a:fld id="{BEE7CC96-D83B-4A21-9AD7-020254CF22AA}" type="slidenum">
              <a:rPr lang="en-US" smtClean="0"/>
              <a:t>24</a:t>
            </a:fld>
            <a:endParaRPr lang="en-US"/>
          </a:p>
        </p:txBody>
      </p:sp>
      <p:pic>
        <p:nvPicPr>
          <p:cNvPr id="5" name="Picture 4">
            <a:extLst>
              <a:ext uri="{FF2B5EF4-FFF2-40B4-BE49-F238E27FC236}">
                <a16:creationId xmlns:a16="http://schemas.microsoft.com/office/drawing/2014/main" id="{8BD61C4A-FE72-F82C-112B-B826EA4F53FE}"/>
              </a:ext>
            </a:extLst>
          </p:cNvPr>
          <p:cNvPicPr>
            <a:picLocks noChangeAspect="1"/>
          </p:cNvPicPr>
          <p:nvPr/>
        </p:nvPicPr>
        <p:blipFill rotWithShape="1">
          <a:blip r:embed="rId4">
            <a:extLst>
              <a:ext uri="{28A0092B-C50C-407E-A947-70E740481C1C}">
                <a14:useLocalDpi xmlns:a14="http://schemas.microsoft.com/office/drawing/2010/main" val="0"/>
              </a:ext>
            </a:extLst>
          </a:blip>
          <a:srcRect l="6789" t="14388" r="1987" b="11757"/>
          <a:stretch/>
        </p:blipFill>
        <p:spPr>
          <a:xfrm>
            <a:off x="7531236" y="3231188"/>
            <a:ext cx="4259390" cy="2566255"/>
          </a:xfrm>
          <a:prstGeom prst="rect">
            <a:avLst/>
          </a:prstGeom>
        </p:spPr>
      </p:pic>
      <p:pic>
        <p:nvPicPr>
          <p:cNvPr id="7" name="Picture 6">
            <a:extLst>
              <a:ext uri="{FF2B5EF4-FFF2-40B4-BE49-F238E27FC236}">
                <a16:creationId xmlns:a16="http://schemas.microsoft.com/office/drawing/2014/main" id="{EAACE8FE-E8C8-4521-6E9E-0C11C0D3AD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681" y="1362593"/>
            <a:ext cx="3600953" cy="5329982"/>
          </a:xfrm>
          <a:prstGeom prst="rect">
            <a:avLst/>
          </a:prstGeom>
        </p:spPr>
      </p:pic>
      <p:pic>
        <p:nvPicPr>
          <p:cNvPr id="9" name="Picture 8">
            <a:extLst>
              <a:ext uri="{FF2B5EF4-FFF2-40B4-BE49-F238E27FC236}">
                <a16:creationId xmlns:a16="http://schemas.microsoft.com/office/drawing/2014/main" id="{6EF5D038-D028-F2F1-9D58-14A6A54E9A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45129" y="52906"/>
            <a:ext cx="2179320" cy="2619375"/>
          </a:xfrm>
          <a:prstGeom prst="rect">
            <a:avLst/>
          </a:prstGeom>
        </p:spPr>
      </p:pic>
      <p:sp>
        <p:nvSpPr>
          <p:cNvPr id="10" name="TextBox 9">
            <a:extLst>
              <a:ext uri="{FF2B5EF4-FFF2-40B4-BE49-F238E27FC236}">
                <a16:creationId xmlns:a16="http://schemas.microsoft.com/office/drawing/2014/main" id="{05AD5CA1-D202-AC14-AA55-A44DE7CF56D5}"/>
              </a:ext>
            </a:extLst>
          </p:cNvPr>
          <p:cNvSpPr txBox="1"/>
          <p:nvPr/>
        </p:nvSpPr>
        <p:spPr>
          <a:xfrm>
            <a:off x="10789920" y="1362593"/>
            <a:ext cx="884345" cy="523220"/>
          </a:xfrm>
          <a:prstGeom prst="rect">
            <a:avLst/>
          </a:prstGeom>
          <a:noFill/>
        </p:spPr>
        <p:txBody>
          <a:bodyPr wrap="none" rtlCol="0">
            <a:spAutoFit/>
          </a:bodyPr>
          <a:lstStyle/>
          <a:p>
            <a:r>
              <a:rPr lang="en-US" sz="1400" dirty="0"/>
              <a:t>1Lt Geary</a:t>
            </a:r>
          </a:p>
          <a:p>
            <a:r>
              <a:rPr lang="en-US" sz="1400" dirty="0"/>
              <a:t>Navigator</a:t>
            </a:r>
          </a:p>
        </p:txBody>
      </p:sp>
      <p:sp>
        <p:nvSpPr>
          <p:cNvPr id="12" name="TextBox 11">
            <a:extLst>
              <a:ext uri="{FF2B5EF4-FFF2-40B4-BE49-F238E27FC236}">
                <a16:creationId xmlns:a16="http://schemas.microsoft.com/office/drawing/2014/main" id="{99DB3604-7BAD-E4B9-6AC8-3ABFFDA9009C}"/>
              </a:ext>
            </a:extLst>
          </p:cNvPr>
          <p:cNvSpPr txBox="1"/>
          <p:nvPr/>
        </p:nvSpPr>
        <p:spPr>
          <a:xfrm>
            <a:off x="8686800" y="6035040"/>
            <a:ext cx="2063835" cy="307777"/>
          </a:xfrm>
          <a:prstGeom prst="rect">
            <a:avLst/>
          </a:prstGeom>
          <a:noFill/>
        </p:spPr>
        <p:txBody>
          <a:bodyPr wrap="none" rtlCol="0">
            <a:spAutoFit/>
          </a:bodyPr>
          <a:lstStyle/>
          <a:p>
            <a:r>
              <a:rPr lang="en-US" sz="1400" dirty="0"/>
              <a:t>Bottoms Up at Vis Airfield</a:t>
            </a:r>
          </a:p>
        </p:txBody>
      </p:sp>
      <p:pic>
        <p:nvPicPr>
          <p:cNvPr id="14" name="Joseph GEARY 2014 Interview New Orleans WWII Museum">
            <a:hlinkClick r:id="" action="ppaction://media"/>
            <a:extLst>
              <a:ext uri="{FF2B5EF4-FFF2-40B4-BE49-F238E27FC236}">
                <a16:creationId xmlns:a16="http://schemas.microsoft.com/office/drawing/2014/main" id="{6C87EAF7-42F7-78B0-95B9-510720A5A70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52160" y="2103120"/>
            <a:ext cx="487363" cy="487363"/>
          </a:xfrm>
          <a:prstGeom prst="rect">
            <a:avLst/>
          </a:prstGeom>
        </p:spPr>
      </p:pic>
      <p:sp>
        <p:nvSpPr>
          <p:cNvPr id="15" name="TextBox 14">
            <a:extLst>
              <a:ext uri="{FF2B5EF4-FFF2-40B4-BE49-F238E27FC236}">
                <a16:creationId xmlns:a16="http://schemas.microsoft.com/office/drawing/2014/main" id="{FC5E4494-D3C4-8CFA-37DE-2E045682FDA1}"/>
              </a:ext>
            </a:extLst>
          </p:cNvPr>
          <p:cNvSpPr txBox="1"/>
          <p:nvPr/>
        </p:nvSpPr>
        <p:spPr>
          <a:xfrm>
            <a:off x="4114800" y="3383280"/>
            <a:ext cx="3104044" cy="923330"/>
          </a:xfrm>
          <a:prstGeom prst="rect">
            <a:avLst/>
          </a:prstGeom>
          <a:noFill/>
        </p:spPr>
        <p:txBody>
          <a:bodyPr wrap="square" rtlCol="0">
            <a:spAutoFit/>
          </a:bodyPr>
          <a:lstStyle/>
          <a:p>
            <a:r>
              <a:rPr lang="en-US" dirty="0"/>
              <a:t>CLICK on the arrow below the</a:t>
            </a:r>
          </a:p>
          <a:p>
            <a:r>
              <a:rPr lang="en-US" dirty="0"/>
              <a:t>symbol above or click mouse to listen</a:t>
            </a:r>
          </a:p>
        </p:txBody>
      </p:sp>
    </p:spTree>
    <p:extLst>
      <p:ext uri="{BB962C8B-B14F-4D97-AF65-F5344CB8AC3E}">
        <p14:creationId xmlns:p14="http://schemas.microsoft.com/office/powerpoint/2010/main" val="3513286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477"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2519B-363F-61F9-CE56-95FE414D145D}"/>
              </a:ext>
            </a:extLst>
          </p:cNvPr>
          <p:cNvSpPr>
            <a:spLocks noGrp="1"/>
          </p:cNvSpPr>
          <p:nvPr>
            <p:ph type="title"/>
          </p:nvPr>
        </p:nvSpPr>
        <p:spPr>
          <a:xfrm>
            <a:off x="838200" y="365126"/>
            <a:ext cx="10223090" cy="323132"/>
          </a:xfrm>
        </p:spPr>
        <p:txBody>
          <a:bodyPr>
            <a:normAutofit fontScale="90000"/>
          </a:bodyPr>
          <a:lstStyle/>
          <a:p>
            <a:pPr algn="ctr"/>
            <a:r>
              <a:rPr lang="en-US" dirty="0"/>
              <a:t> </a:t>
            </a:r>
            <a:r>
              <a:rPr lang="en-US" sz="3600" dirty="0"/>
              <a:t>1</a:t>
            </a:r>
            <a:r>
              <a:rPr lang="en-US" sz="3600" baseline="30000" dirty="0"/>
              <a:t>st</a:t>
            </a:r>
            <a:r>
              <a:rPr lang="en-US" sz="3600" dirty="0"/>
              <a:t> Lt Leary received the DFC for his actions on Oct 7</a:t>
            </a:r>
            <a:r>
              <a:rPr lang="en-US" sz="3600" baseline="30000" dirty="0"/>
              <a:t>th</a:t>
            </a:r>
            <a:r>
              <a:rPr lang="en-US" sz="3600" dirty="0"/>
              <a:t>, 1944</a:t>
            </a:r>
          </a:p>
        </p:txBody>
      </p:sp>
      <p:pic>
        <p:nvPicPr>
          <p:cNvPr id="4" name="Picture 3">
            <a:extLst>
              <a:ext uri="{FF2B5EF4-FFF2-40B4-BE49-F238E27FC236}">
                <a16:creationId xmlns:a16="http://schemas.microsoft.com/office/drawing/2014/main" id="{39FEE26E-3126-8D9C-5057-0677DE2F4CA2}"/>
              </a:ext>
            </a:extLst>
          </p:cNvPr>
          <p:cNvPicPr>
            <a:picLocks noChangeAspect="1"/>
          </p:cNvPicPr>
          <p:nvPr/>
        </p:nvPicPr>
        <p:blipFill>
          <a:blip r:embed="rId2"/>
          <a:stretch>
            <a:fillRect/>
          </a:stretch>
        </p:blipFill>
        <p:spPr>
          <a:xfrm>
            <a:off x="2585547" y="704774"/>
            <a:ext cx="7020905" cy="6025403"/>
          </a:xfrm>
          <a:prstGeom prst="rect">
            <a:avLst/>
          </a:prstGeom>
        </p:spPr>
      </p:pic>
      <p:sp>
        <p:nvSpPr>
          <p:cNvPr id="5" name="Slide Number Placeholder 4">
            <a:extLst>
              <a:ext uri="{FF2B5EF4-FFF2-40B4-BE49-F238E27FC236}">
                <a16:creationId xmlns:a16="http://schemas.microsoft.com/office/drawing/2014/main" id="{482A431A-8D99-FD37-AF86-96B937B9359C}"/>
              </a:ext>
            </a:extLst>
          </p:cNvPr>
          <p:cNvSpPr>
            <a:spLocks noGrp="1"/>
          </p:cNvSpPr>
          <p:nvPr>
            <p:ph type="sldNum" sz="quarter" idx="12"/>
          </p:nvPr>
        </p:nvSpPr>
        <p:spPr/>
        <p:txBody>
          <a:bodyPr/>
          <a:lstStyle/>
          <a:p>
            <a:fld id="{BEE7CC96-D83B-4A21-9AD7-020254CF22AA}" type="slidenum">
              <a:rPr lang="en-US" smtClean="0"/>
              <a:t>25</a:t>
            </a:fld>
            <a:endParaRPr lang="en-US"/>
          </a:p>
        </p:txBody>
      </p:sp>
    </p:spTree>
    <p:extLst>
      <p:ext uri="{BB962C8B-B14F-4D97-AF65-F5344CB8AC3E}">
        <p14:creationId xmlns:p14="http://schemas.microsoft.com/office/powerpoint/2010/main" val="29670055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EBDC7-BB4A-BB96-77F3-5FE730FD7441}"/>
              </a:ext>
            </a:extLst>
          </p:cNvPr>
          <p:cNvSpPr>
            <a:spLocks noGrp="1"/>
          </p:cNvSpPr>
          <p:nvPr>
            <p:ph type="title"/>
          </p:nvPr>
        </p:nvSpPr>
        <p:spPr/>
        <p:txBody>
          <a:bodyPr/>
          <a:lstStyle/>
          <a:p>
            <a:pPr algn="ctr"/>
            <a:r>
              <a:rPr lang="en-US" dirty="0"/>
              <a:t>Trip to Croatia – October 2-8, 2023</a:t>
            </a:r>
          </a:p>
        </p:txBody>
      </p:sp>
      <p:sp>
        <p:nvSpPr>
          <p:cNvPr id="3" name="Content Placeholder 2">
            <a:extLst>
              <a:ext uri="{FF2B5EF4-FFF2-40B4-BE49-F238E27FC236}">
                <a16:creationId xmlns:a16="http://schemas.microsoft.com/office/drawing/2014/main" id="{0AFA8D36-B522-F652-7C99-28FC56F57612}"/>
              </a:ext>
            </a:extLst>
          </p:cNvPr>
          <p:cNvSpPr>
            <a:spLocks noGrp="1"/>
          </p:cNvSpPr>
          <p:nvPr>
            <p:ph idx="1"/>
          </p:nvPr>
        </p:nvSpPr>
        <p:spPr/>
        <p:txBody>
          <a:bodyPr>
            <a:normAutofit fontScale="92500" lnSpcReduction="20000"/>
          </a:bodyPr>
          <a:lstStyle/>
          <a:p>
            <a:r>
              <a:rPr lang="en-US" dirty="0"/>
              <a:t>In search of traces of Morris – to see where he died and better write him into the Peck Family History</a:t>
            </a:r>
            <a:br>
              <a:rPr lang="en-US" dirty="0"/>
            </a:br>
            <a:endParaRPr lang="en-US" dirty="0"/>
          </a:p>
          <a:p>
            <a:r>
              <a:rPr lang="en-US" dirty="0"/>
              <a:t>Jim and Jeff Peck, his nephews</a:t>
            </a:r>
            <a:br>
              <a:rPr lang="en-US" dirty="0"/>
            </a:br>
            <a:endParaRPr lang="en-US" dirty="0"/>
          </a:p>
          <a:p>
            <a:r>
              <a:rPr lang="en-US" dirty="0"/>
              <a:t>Met three helpful men:</a:t>
            </a:r>
          </a:p>
          <a:p>
            <a:pPr marL="0" indent="0">
              <a:buNone/>
            </a:pPr>
            <a:r>
              <a:rPr lang="en-US" dirty="0"/>
              <a:t>    - Niall Brannigan- retired State Dept. MIA official &amp; author of “</a:t>
            </a:r>
            <a:r>
              <a:rPr lang="en-US"/>
              <a:t>Allied </a:t>
            </a:r>
            <a:br>
              <a:rPr lang="en-US"/>
            </a:br>
            <a:r>
              <a:rPr lang="en-US"/>
              <a:t>      Presence </a:t>
            </a:r>
            <a:r>
              <a:rPr lang="en-US" dirty="0"/>
              <a:t>on </a:t>
            </a:r>
            <a:r>
              <a:rPr lang="en-US"/>
              <a:t>Vis”</a:t>
            </a:r>
            <a:br>
              <a:rPr lang="en-US"/>
            </a:br>
            <a:br>
              <a:rPr lang="en-US" dirty="0"/>
            </a:br>
            <a:r>
              <a:rPr lang="en-US" dirty="0"/>
              <a:t>    - Danijel Frka- diver &amp; author of “Vis-The Last </a:t>
            </a:r>
            <a:r>
              <a:rPr lang="en-US"/>
              <a:t>Hope”</a:t>
            </a:r>
            <a:br>
              <a:rPr lang="en-US"/>
            </a:br>
            <a:endParaRPr lang="en-US" dirty="0"/>
          </a:p>
          <a:p>
            <a:pPr marL="0" indent="0">
              <a:buNone/>
            </a:pPr>
            <a:r>
              <a:rPr lang="en-US" dirty="0"/>
              <a:t>    - Velimir Mratinic – fig farmer &amp; WWII museum owner (now Vis WWII </a:t>
            </a:r>
            <a:br>
              <a:rPr lang="en-US" dirty="0"/>
            </a:br>
            <a:r>
              <a:rPr lang="en-US" dirty="0"/>
              <a:t>       Memorial Center)</a:t>
            </a:r>
          </a:p>
        </p:txBody>
      </p:sp>
      <p:sp>
        <p:nvSpPr>
          <p:cNvPr id="4" name="Slide Number Placeholder 3">
            <a:extLst>
              <a:ext uri="{FF2B5EF4-FFF2-40B4-BE49-F238E27FC236}">
                <a16:creationId xmlns:a16="http://schemas.microsoft.com/office/drawing/2014/main" id="{65350362-82E8-7A80-8E1F-E5968CCCCC78}"/>
              </a:ext>
            </a:extLst>
          </p:cNvPr>
          <p:cNvSpPr>
            <a:spLocks noGrp="1"/>
          </p:cNvSpPr>
          <p:nvPr>
            <p:ph type="sldNum" sz="quarter" idx="12"/>
          </p:nvPr>
        </p:nvSpPr>
        <p:spPr/>
        <p:txBody>
          <a:bodyPr/>
          <a:lstStyle/>
          <a:p>
            <a:fld id="{BEE7CC96-D83B-4A21-9AD7-020254CF22AA}" type="slidenum">
              <a:rPr lang="en-US" smtClean="0"/>
              <a:t>26</a:t>
            </a:fld>
            <a:endParaRPr lang="en-US"/>
          </a:p>
        </p:txBody>
      </p:sp>
    </p:spTree>
    <p:extLst>
      <p:ext uri="{BB962C8B-B14F-4D97-AF65-F5344CB8AC3E}">
        <p14:creationId xmlns:p14="http://schemas.microsoft.com/office/powerpoint/2010/main" val="40081711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F8017C-75E5-3421-6CCE-DE711A13BA2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4927" y="298654"/>
            <a:ext cx="3959225" cy="2971800"/>
          </a:xfrm>
          <a:prstGeom prst="rect">
            <a:avLst/>
          </a:prstGeom>
          <a:noFill/>
          <a:ln>
            <a:noFill/>
          </a:ln>
        </p:spPr>
      </p:pic>
      <p:pic>
        <p:nvPicPr>
          <p:cNvPr id="3" name="Picture 2">
            <a:extLst>
              <a:ext uri="{FF2B5EF4-FFF2-40B4-BE49-F238E27FC236}">
                <a16:creationId xmlns:a16="http://schemas.microsoft.com/office/drawing/2014/main" id="{C36926DC-D457-5A47-260D-1ABF098740F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22441" y="457200"/>
            <a:ext cx="3959225" cy="2971800"/>
          </a:xfrm>
          <a:prstGeom prst="rect">
            <a:avLst/>
          </a:prstGeom>
          <a:noFill/>
          <a:ln>
            <a:noFill/>
          </a:ln>
        </p:spPr>
      </p:pic>
      <p:pic>
        <p:nvPicPr>
          <p:cNvPr id="4" name="Picture 3">
            <a:extLst>
              <a:ext uri="{FF2B5EF4-FFF2-40B4-BE49-F238E27FC236}">
                <a16:creationId xmlns:a16="http://schemas.microsoft.com/office/drawing/2014/main" id="{B7246468-D3E9-688E-D9C1-2016C14B74E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41753" y="3587547"/>
            <a:ext cx="3959225" cy="2971800"/>
          </a:xfrm>
          <a:prstGeom prst="rect">
            <a:avLst/>
          </a:prstGeom>
          <a:noFill/>
          <a:ln>
            <a:noFill/>
          </a:ln>
        </p:spPr>
      </p:pic>
      <p:pic>
        <p:nvPicPr>
          <p:cNvPr id="7" name="Picture 6">
            <a:extLst>
              <a:ext uri="{FF2B5EF4-FFF2-40B4-BE49-F238E27FC236}">
                <a16:creationId xmlns:a16="http://schemas.microsoft.com/office/drawing/2014/main" id="{4B9B370D-D689-841B-5AAA-0EFF40D8448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27834" y="2462960"/>
            <a:ext cx="2907665" cy="3867785"/>
          </a:xfrm>
          <a:prstGeom prst="rect">
            <a:avLst/>
          </a:prstGeom>
          <a:noFill/>
          <a:ln>
            <a:noFill/>
          </a:ln>
        </p:spPr>
      </p:pic>
      <p:sp>
        <p:nvSpPr>
          <p:cNvPr id="5" name="TextBox 4">
            <a:extLst>
              <a:ext uri="{FF2B5EF4-FFF2-40B4-BE49-F238E27FC236}">
                <a16:creationId xmlns:a16="http://schemas.microsoft.com/office/drawing/2014/main" id="{C4627DC8-6180-1AC1-206E-35390505BD33}"/>
              </a:ext>
            </a:extLst>
          </p:cNvPr>
          <p:cNvSpPr txBox="1"/>
          <p:nvPr/>
        </p:nvSpPr>
        <p:spPr>
          <a:xfrm>
            <a:off x="6479459" y="4444181"/>
            <a:ext cx="1961246" cy="369332"/>
          </a:xfrm>
          <a:prstGeom prst="rect">
            <a:avLst/>
          </a:prstGeom>
          <a:noFill/>
        </p:spPr>
        <p:txBody>
          <a:bodyPr wrap="square" rtlCol="0">
            <a:spAutoFit/>
          </a:bodyPr>
          <a:lstStyle/>
          <a:p>
            <a:r>
              <a:rPr lang="en-US" dirty="0"/>
              <a:t>October 2024</a:t>
            </a:r>
          </a:p>
        </p:txBody>
      </p:sp>
      <p:sp>
        <p:nvSpPr>
          <p:cNvPr id="6" name="Slide Number Placeholder 5">
            <a:extLst>
              <a:ext uri="{FF2B5EF4-FFF2-40B4-BE49-F238E27FC236}">
                <a16:creationId xmlns:a16="http://schemas.microsoft.com/office/drawing/2014/main" id="{B4152D47-A9BD-2A8E-8F76-C0B011998E8C}"/>
              </a:ext>
            </a:extLst>
          </p:cNvPr>
          <p:cNvSpPr>
            <a:spLocks noGrp="1"/>
          </p:cNvSpPr>
          <p:nvPr>
            <p:ph type="sldNum" sz="quarter" idx="12"/>
          </p:nvPr>
        </p:nvSpPr>
        <p:spPr/>
        <p:txBody>
          <a:bodyPr/>
          <a:lstStyle/>
          <a:p>
            <a:fld id="{BEE7CC96-D83B-4A21-9AD7-020254CF22AA}" type="slidenum">
              <a:rPr lang="en-US" smtClean="0"/>
              <a:t>27</a:t>
            </a:fld>
            <a:endParaRPr lang="en-US"/>
          </a:p>
        </p:txBody>
      </p:sp>
    </p:spTree>
    <p:extLst>
      <p:ext uri="{BB962C8B-B14F-4D97-AF65-F5344CB8AC3E}">
        <p14:creationId xmlns:p14="http://schemas.microsoft.com/office/powerpoint/2010/main" val="4350683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7D1F6D-7A38-64F6-3F1E-603759B4D11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3611" b="32778"/>
          <a:stretch/>
        </p:blipFill>
        <p:spPr bwMode="auto">
          <a:xfrm>
            <a:off x="932990" y="959874"/>
            <a:ext cx="3796665" cy="2766060"/>
          </a:xfrm>
          <a:prstGeom prst="rect">
            <a:avLst/>
          </a:prstGeom>
          <a:noFill/>
          <a:ln>
            <a:noFill/>
          </a:ln>
          <a:extLst>
            <a:ext uri="{53640926-AAD7-44D8-BBD7-CCE9431645EC}">
              <a14:shadowObscured xmlns:a14="http://schemas.microsoft.com/office/drawing/2010/main"/>
            </a:ext>
          </a:extLst>
        </p:spPr>
      </p:pic>
      <p:pic>
        <p:nvPicPr>
          <p:cNvPr id="3" name="Picture 2">
            <a:extLst>
              <a:ext uri="{FF2B5EF4-FFF2-40B4-BE49-F238E27FC236}">
                <a16:creationId xmlns:a16="http://schemas.microsoft.com/office/drawing/2014/main" id="{D585C875-3832-49F1-3483-7417D6EC148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46168" y="1397779"/>
            <a:ext cx="3959225" cy="2971800"/>
          </a:xfrm>
          <a:prstGeom prst="rect">
            <a:avLst/>
          </a:prstGeom>
          <a:noFill/>
          <a:ln>
            <a:noFill/>
          </a:ln>
        </p:spPr>
      </p:pic>
      <p:pic>
        <p:nvPicPr>
          <p:cNvPr id="5" name="Picture 4">
            <a:extLst>
              <a:ext uri="{FF2B5EF4-FFF2-40B4-BE49-F238E27FC236}">
                <a16:creationId xmlns:a16="http://schemas.microsoft.com/office/drawing/2014/main" id="{EA3E2213-CDC7-3EC0-C8B7-EE09529275B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8518" b="20463"/>
          <a:stretch/>
        </p:blipFill>
        <p:spPr bwMode="auto">
          <a:xfrm>
            <a:off x="4962207" y="3117041"/>
            <a:ext cx="2267585" cy="2505075"/>
          </a:xfrm>
          <a:prstGeom prst="rect">
            <a:avLst/>
          </a:prstGeom>
          <a:noFill/>
          <a:ln>
            <a:noFill/>
          </a:ln>
          <a:extLst>
            <a:ext uri="{53640926-AAD7-44D8-BBD7-CCE9431645EC}">
              <a14:shadowObscured xmlns:a14="http://schemas.microsoft.com/office/drawing/2010/main"/>
            </a:ext>
          </a:extLst>
        </p:spPr>
      </p:pic>
      <p:sp>
        <p:nvSpPr>
          <p:cNvPr id="4" name="Slide Number Placeholder 3">
            <a:extLst>
              <a:ext uri="{FF2B5EF4-FFF2-40B4-BE49-F238E27FC236}">
                <a16:creationId xmlns:a16="http://schemas.microsoft.com/office/drawing/2014/main" id="{7D9588A5-B341-E91E-D43E-1869A6634E90}"/>
              </a:ext>
            </a:extLst>
          </p:cNvPr>
          <p:cNvSpPr>
            <a:spLocks noGrp="1"/>
          </p:cNvSpPr>
          <p:nvPr>
            <p:ph type="sldNum" sz="quarter" idx="12"/>
          </p:nvPr>
        </p:nvSpPr>
        <p:spPr/>
        <p:txBody>
          <a:bodyPr/>
          <a:lstStyle/>
          <a:p>
            <a:fld id="{BEE7CC96-D83B-4A21-9AD7-020254CF22AA}" type="slidenum">
              <a:rPr lang="en-US" smtClean="0"/>
              <a:t>28</a:t>
            </a:fld>
            <a:endParaRPr lang="en-US"/>
          </a:p>
        </p:txBody>
      </p:sp>
    </p:spTree>
    <p:extLst>
      <p:ext uri="{BB962C8B-B14F-4D97-AF65-F5344CB8AC3E}">
        <p14:creationId xmlns:p14="http://schemas.microsoft.com/office/powerpoint/2010/main" val="9345684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15A6E-B309-BE11-216D-32C232DF9C14}"/>
              </a:ext>
            </a:extLst>
          </p:cNvPr>
          <p:cNvSpPr>
            <a:spLocks noGrp="1"/>
          </p:cNvSpPr>
          <p:nvPr>
            <p:ph type="title"/>
          </p:nvPr>
        </p:nvSpPr>
        <p:spPr/>
        <p:txBody>
          <a:bodyPr/>
          <a:lstStyle/>
          <a:p>
            <a:pPr algn="ctr"/>
            <a:r>
              <a:rPr lang="en-US" dirty="0"/>
              <a:t>Vis WWII Memorial Center</a:t>
            </a:r>
          </a:p>
        </p:txBody>
      </p:sp>
      <p:sp>
        <p:nvSpPr>
          <p:cNvPr id="3" name="Content Placeholder 2">
            <a:extLst>
              <a:ext uri="{FF2B5EF4-FFF2-40B4-BE49-F238E27FC236}">
                <a16:creationId xmlns:a16="http://schemas.microsoft.com/office/drawing/2014/main" id="{80A9D9F9-CCF5-0049-A3F6-8AD03A47B38F}"/>
              </a:ext>
            </a:extLst>
          </p:cNvPr>
          <p:cNvSpPr>
            <a:spLocks noGrp="1"/>
          </p:cNvSpPr>
          <p:nvPr>
            <p:ph idx="1"/>
          </p:nvPr>
        </p:nvSpPr>
        <p:spPr>
          <a:xfrm>
            <a:off x="838200" y="1573161"/>
            <a:ext cx="10515600" cy="4603802"/>
          </a:xfrm>
        </p:spPr>
        <p:txBody>
          <a:bodyPr>
            <a:normAutofit fontScale="70000" lnSpcReduction="20000"/>
          </a:bodyPr>
          <a:lstStyle/>
          <a:p>
            <a:r>
              <a:rPr lang="en-US" dirty="0"/>
              <a:t>Dream of Velimir Mratinic –expand his small museum</a:t>
            </a:r>
            <a:br>
              <a:rPr lang="en-US" dirty="0"/>
            </a:br>
            <a:endParaRPr lang="en-US" dirty="0"/>
          </a:p>
          <a:p>
            <a:r>
              <a:rPr lang="en-US" dirty="0"/>
              <a:t>Working since November, 2023 on this- Advisory Group meeting via Zoom</a:t>
            </a:r>
            <a:br>
              <a:rPr lang="en-US" dirty="0"/>
            </a:br>
            <a:endParaRPr lang="en-US" dirty="0"/>
          </a:p>
          <a:p>
            <a:r>
              <a:rPr lang="en-US" dirty="0"/>
              <a:t>Sponsored by the National Federation of Croatian Americans Cultural Foundation (NFCACF) with 90,000 members and the Croatian Military History Foundation (CMHF)</a:t>
            </a:r>
            <a:br>
              <a:rPr lang="en-US" dirty="0"/>
            </a:br>
            <a:endParaRPr lang="en-US" dirty="0"/>
          </a:p>
          <a:p>
            <a:r>
              <a:rPr lang="en-US" dirty="0"/>
              <a:t>Supported by the US Embassy in Croatia</a:t>
            </a:r>
            <a:br>
              <a:rPr lang="en-US" dirty="0"/>
            </a:br>
            <a:endParaRPr lang="en-US" dirty="0"/>
          </a:p>
          <a:p>
            <a:pPr algn="l"/>
            <a:r>
              <a:rPr lang="en-US" dirty="0">
                <a:solidFill>
                  <a:srgbClr val="050505"/>
                </a:solidFill>
                <a:highlight>
                  <a:srgbClr val="FFFFFF"/>
                </a:highlight>
                <a:latin typeface="inherit"/>
              </a:rPr>
              <a:t>A n</a:t>
            </a:r>
            <a:r>
              <a:rPr lang="en-US" b="0" i="0" dirty="0">
                <a:solidFill>
                  <a:srgbClr val="050505"/>
                </a:solidFill>
                <a:effectLst/>
                <a:highlight>
                  <a:srgbClr val="FFFFFF"/>
                </a:highlight>
                <a:latin typeface="inherit"/>
              </a:rPr>
              <a:t>ew non-profit "Foundation for the Island of Vis History" will oversee the Center</a:t>
            </a:r>
            <a:br>
              <a:rPr lang="en-US" b="0" i="0" dirty="0">
                <a:solidFill>
                  <a:srgbClr val="050505"/>
                </a:solidFill>
                <a:effectLst/>
                <a:highlight>
                  <a:srgbClr val="FFFFFF"/>
                </a:highlight>
                <a:latin typeface="inherit"/>
              </a:rPr>
            </a:br>
            <a:endParaRPr lang="en-US" b="0" i="0" dirty="0">
              <a:solidFill>
                <a:srgbClr val="050505"/>
              </a:solidFill>
              <a:effectLst/>
              <a:highlight>
                <a:srgbClr val="FFFFFF"/>
              </a:highlight>
              <a:latin typeface="inherit"/>
            </a:endParaRPr>
          </a:p>
          <a:p>
            <a:pPr algn="l"/>
            <a:r>
              <a:rPr lang="en-US" dirty="0">
                <a:solidFill>
                  <a:srgbClr val="050505"/>
                </a:solidFill>
                <a:highlight>
                  <a:srgbClr val="FFFFFF"/>
                </a:highlight>
                <a:latin typeface="inherit"/>
              </a:rPr>
              <a:t>Will memorialize</a:t>
            </a:r>
            <a:r>
              <a:rPr lang="en-US" b="0" i="0" dirty="0">
                <a:solidFill>
                  <a:srgbClr val="050505"/>
                </a:solidFill>
                <a:effectLst/>
                <a:highlight>
                  <a:srgbClr val="FFFFFF"/>
                </a:highlight>
                <a:latin typeface="inherit"/>
              </a:rPr>
              <a:t> the Allied airmen who landed or tried to land on the emergency airstrip on Vis in 1944-5, and the Partisans who ran the airstrip and assisted the Allies. </a:t>
            </a:r>
            <a:br>
              <a:rPr lang="en-US" b="0" i="0" dirty="0">
                <a:solidFill>
                  <a:srgbClr val="050505"/>
                </a:solidFill>
                <a:effectLst/>
                <a:highlight>
                  <a:srgbClr val="FFFFFF"/>
                </a:highlight>
                <a:latin typeface="inherit"/>
              </a:rPr>
            </a:br>
            <a:endParaRPr lang="en-US" b="0" i="0" dirty="0">
              <a:solidFill>
                <a:srgbClr val="050505"/>
              </a:solidFill>
              <a:effectLst/>
              <a:highlight>
                <a:srgbClr val="FFFFFF"/>
              </a:highlight>
              <a:latin typeface="inherit"/>
            </a:endParaRPr>
          </a:p>
          <a:p>
            <a:pPr algn="l"/>
            <a:r>
              <a:rPr lang="en-US" b="0" i="0" dirty="0">
                <a:solidFill>
                  <a:srgbClr val="050505"/>
                </a:solidFill>
                <a:effectLst/>
                <a:highlight>
                  <a:srgbClr val="FFFFFF"/>
                </a:highlight>
                <a:latin typeface="inherit"/>
              </a:rPr>
              <a:t>The lives of over 4,000 Allied airmen were saved by the airstrip and the actions of the RAF and Partisans there. </a:t>
            </a:r>
          </a:p>
          <a:p>
            <a:endParaRPr lang="en-US" dirty="0"/>
          </a:p>
        </p:txBody>
      </p:sp>
      <p:sp>
        <p:nvSpPr>
          <p:cNvPr id="4" name="Slide Number Placeholder 3">
            <a:extLst>
              <a:ext uri="{FF2B5EF4-FFF2-40B4-BE49-F238E27FC236}">
                <a16:creationId xmlns:a16="http://schemas.microsoft.com/office/drawing/2014/main" id="{03E8722B-41F5-B2DB-900A-13E3B4E38F31}"/>
              </a:ext>
            </a:extLst>
          </p:cNvPr>
          <p:cNvSpPr>
            <a:spLocks noGrp="1"/>
          </p:cNvSpPr>
          <p:nvPr>
            <p:ph type="sldNum" sz="quarter" idx="12"/>
          </p:nvPr>
        </p:nvSpPr>
        <p:spPr/>
        <p:txBody>
          <a:bodyPr/>
          <a:lstStyle/>
          <a:p>
            <a:fld id="{BEE7CC96-D83B-4A21-9AD7-020254CF22AA}" type="slidenum">
              <a:rPr lang="en-US" smtClean="0"/>
              <a:t>29</a:t>
            </a:fld>
            <a:endParaRPr lang="en-US"/>
          </a:p>
        </p:txBody>
      </p:sp>
    </p:spTree>
    <p:extLst>
      <p:ext uri="{BB962C8B-B14F-4D97-AF65-F5344CB8AC3E}">
        <p14:creationId xmlns:p14="http://schemas.microsoft.com/office/powerpoint/2010/main" val="7184723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40B35E-7FFC-A48B-A13F-57BD5465C6F7}"/>
              </a:ext>
            </a:extLst>
          </p:cNvPr>
          <p:cNvPicPr>
            <a:picLocks noChangeAspect="1"/>
          </p:cNvPicPr>
          <p:nvPr/>
        </p:nvPicPr>
        <p:blipFill rotWithShape="1">
          <a:blip r:embed="rId2"/>
          <a:srcRect l="33088" t="38286" r="34787" b="19428"/>
          <a:stretch/>
        </p:blipFill>
        <p:spPr bwMode="auto">
          <a:xfrm>
            <a:off x="566267" y="995984"/>
            <a:ext cx="4597815" cy="3402636"/>
          </a:xfrm>
          <a:prstGeom prst="rect">
            <a:avLst/>
          </a:prstGeom>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A38617BD-ACEA-786A-3E0C-3285C95E4E90}"/>
              </a:ext>
            </a:extLst>
          </p:cNvPr>
          <p:cNvPicPr>
            <a:picLocks noChangeAspect="1"/>
          </p:cNvPicPr>
          <p:nvPr/>
        </p:nvPicPr>
        <p:blipFill rotWithShape="1">
          <a:blip r:embed="rId3"/>
          <a:srcRect l="25801" t="33637" r="26764" b="21323"/>
          <a:stretch/>
        </p:blipFill>
        <p:spPr bwMode="auto">
          <a:xfrm>
            <a:off x="5457588" y="918129"/>
            <a:ext cx="6665586" cy="3558347"/>
          </a:xfrm>
          <a:prstGeom prst="rect">
            <a:avLst/>
          </a:prstGeom>
          <a:ln>
            <a:noFill/>
          </a:ln>
          <a:extLst>
            <a:ext uri="{53640926-AAD7-44D8-BBD7-CCE9431645EC}">
              <a14:shadowObscured xmlns:a14="http://schemas.microsoft.com/office/drawing/2010/main"/>
            </a:ext>
          </a:extLst>
        </p:spPr>
      </p:pic>
      <p:sp>
        <p:nvSpPr>
          <p:cNvPr id="10" name="TextBox 9">
            <a:extLst>
              <a:ext uri="{FF2B5EF4-FFF2-40B4-BE49-F238E27FC236}">
                <a16:creationId xmlns:a16="http://schemas.microsoft.com/office/drawing/2014/main" id="{20F44EC5-C83E-A5C1-5C96-16285323A00A}"/>
              </a:ext>
            </a:extLst>
          </p:cNvPr>
          <p:cNvSpPr txBox="1"/>
          <p:nvPr/>
        </p:nvSpPr>
        <p:spPr>
          <a:xfrm>
            <a:off x="2104102" y="4699820"/>
            <a:ext cx="9232491" cy="2407967"/>
          </a:xfrm>
          <a:prstGeom prst="rect">
            <a:avLst/>
          </a:prstGeom>
          <a:noFill/>
        </p:spPr>
        <p:txBody>
          <a:bodyPr wrap="square" rtlCol="0">
            <a:spAutoFit/>
          </a:bodyPr>
          <a:lstStyle/>
          <a:p>
            <a:pPr>
              <a:lnSpc>
                <a:spcPct val="115000"/>
              </a:lnSpc>
              <a:spcAft>
                <a:spcPts val="1000"/>
              </a:spcAft>
            </a:pPr>
            <a:r>
              <a:rPr lang="en-US" sz="1800" kern="0" dirty="0">
                <a:effectLst/>
                <a:latin typeface="Calibri" panose="020F0502020204030204" pitchFamily="34" charset="0"/>
                <a:ea typeface="Calibri" panose="020F0502020204030204" pitchFamily="34" charset="0"/>
                <a:cs typeface="Times New Roman" panose="02020603050405020304" pitchFamily="18" charset="0"/>
              </a:rPr>
              <a:t>LEFT: B-24 Liberator Bomber with tail marking of the 744</a:t>
            </a:r>
            <a:r>
              <a:rPr lang="en-US" sz="1800" kern="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1800" kern="0" dirty="0">
                <a:effectLst/>
                <a:latin typeface="Calibri" panose="020F0502020204030204" pitchFamily="34" charset="0"/>
                <a:ea typeface="Calibri" panose="020F0502020204030204" pitchFamily="34" charset="0"/>
                <a:cs typeface="Times New Roman" panose="02020603050405020304" pitchFamily="18" charset="0"/>
              </a:rPr>
              <a:t> BS. 4 guns can be seen: nose, top turret, right waist (behind the star) and tail. Left waist Gun (other side) and ball turret gun (under the plane, not shown)</a:t>
            </a:r>
          </a:p>
          <a:p>
            <a:pPr>
              <a:lnSpc>
                <a:spcPct val="115000"/>
              </a:lnSpc>
              <a:spcAft>
                <a:spcPts val="1000"/>
              </a:spcAft>
            </a:pPr>
            <a:br>
              <a:rPr lang="en-US" sz="1800" kern="0" dirty="0">
                <a:effectLst/>
                <a:latin typeface="Calibri" panose="020F0502020204030204" pitchFamily="34" charset="0"/>
                <a:ea typeface="Calibri" panose="020F0502020204030204" pitchFamily="34" charset="0"/>
                <a:cs typeface="Times New Roman" panose="02020603050405020304" pitchFamily="18" charset="0"/>
              </a:rPr>
            </a:br>
            <a:r>
              <a:rPr lang="en-US" sz="1800" kern="0" dirty="0">
                <a:effectLst/>
                <a:latin typeface="Calibri" panose="020F0502020204030204" pitchFamily="34" charset="0"/>
                <a:ea typeface="Calibri" panose="020F0502020204030204" pitchFamily="34" charset="0"/>
                <a:cs typeface="Times New Roman" panose="02020603050405020304" pitchFamily="18" charset="0"/>
              </a:rPr>
              <a:t>RIGHT: B-24s in formation on a bombing mission.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C1CDFD7D-E3E5-35CD-1005-B59D6B53A08E}"/>
              </a:ext>
            </a:extLst>
          </p:cNvPr>
          <p:cNvSpPr>
            <a:spLocks noGrp="1"/>
          </p:cNvSpPr>
          <p:nvPr>
            <p:ph type="sldNum" sz="quarter" idx="12"/>
          </p:nvPr>
        </p:nvSpPr>
        <p:spPr/>
        <p:txBody>
          <a:bodyPr/>
          <a:lstStyle/>
          <a:p>
            <a:fld id="{BEE7CC96-D83B-4A21-9AD7-020254CF22AA}" type="slidenum">
              <a:rPr lang="en-US" smtClean="0"/>
              <a:t>3</a:t>
            </a:fld>
            <a:endParaRPr lang="en-US"/>
          </a:p>
        </p:txBody>
      </p:sp>
    </p:spTree>
    <p:extLst>
      <p:ext uri="{BB962C8B-B14F-4D97-AF65-F5344CB8AC3E}">
        <p14:creationId xmlns:p14="http://schemas.microsoft.com/office/powerpoint/2010/main" val="36667637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10605-C5DD-C3BB-E9A7-3A70A98D511E}"/>
              </a:ext>
            </a:extLst>
          </p:cNvPr>
          <p:cNvSpPr>
            <a:spLocks noGrp="1"/>
          </p:cNvSpPr>
          <p:nvPr>
            <p:ph type="title"/>
          </p:nvPr>
        </p:nvSpPr>
        <p:spPr>
          <a:xfrm>
            <a:off x="838200" y="365125"/>
            <a:ext cx="7923963" cy="1325563"/>
          </a:xfrm>
        </p:spPr>
        <p:txBody>
          <a:bodyPr>
            <a:normAutofit fontScale="90000"/>
          </a:bodyPr>
          <a:lstStyle/>
          <a:p>
            <a:pPr algn="ctr"/>
            <a:r>
              <a:rPr lang="en-US" dirty="0"/>
              <a:t>Proud to be Supporters </a:t>
            </a:r>
            <a:br>
              <a:rPr lang="en-US" dirty="0"/>
            </a:br>
            <a:r>
              <a:rPr lang="en-US" dirty="0"/>
              <a:t>of the </a:t>
            </a:r>
            <a:br>
              <a:rPr lang="en-US" dirty="0"/>
            </a:br>
            <a:r>
              <a:rPr lang="en-US" dirty="0"/>
              <a:t>Vis WWII Memorial Center!</a:t>
            </a:r>
          </a:p>
        </p:txBody>
      </p:sp>
      <p:sp>
        <p:nvSpPr>
          <p:cNvPr id="3" name="Content Placeholder 2">
            <a:extLst>
              <a:ext uri="{FF2B5EF4-FFF2-40B4-BE49-F238E27FC236}">
                <a16:creationId xmlns:a16="http://schemas.microsoft.com/office/drawing/2014/main" id="{AE8A0AD9-6D8C-72E0-A9FC-D64F162AF620}"/>
              </a:ext>
            </a:extLst>
          </p:cNvPr>
          <p:cNvSpPr>
            <a:spLocks noGrp="1"/>
          </p:cNvSpPr>
          <p:nvPr>
            <p:ph idx="1"/>
          </p:nvPr>
        </p:nvSpPr>
        <p:spPr>
          <a:xfrm>
            <a:off x="838200" y="1825625"/>
            <a:ext cx="7431593" cy="4351338"/>
          </a:xfrm>
        </p:spPr>
        <p:txBody>
          <a:bodyPr>
            <a:normAutofit/>
          </a:bodyPr>
          <a:lstStyle/>
          <a:p>
            <a:pPr marL="0" indent="0">
              <a:buNone/>
            </a:pPr>
            <a:endParaRPr lang="en-US" dirty="0"/>
          </a:p>
          <a:p>
            <a:pPr marL="0" indent="0" algn="ctr">
              <a:buNone/>
            </a:pPr>
            <a:r>
              <a:rPr lang="en-US" sz="3600" dirty="0"/>
              <a:t>In Memory of our Uncle</a:t>
            </a:r>
          </a:p>
          <a:p>
            <a:pPr marL="0" indent="0" algn="ctr">
              <a:buNone/>
            </a:pPr>
            <a:r>
              <a:rPr lang="en-US" sz="3600" dirty="0"/>
              <a:t>Sgt Morris Colby Peck</a:t>
            </a:r>
          </a:p>
          <a:p>
            <a:pPr marL="0" indent="0" algn="ctr">
              <a:buNone/>
            </a:pPr>
            <a:endParaRPr lang="en-US" sz="3600" dirty="0"/>
          </a:p>
          <a:p>
            <a:pPr marL="0" indent="0" algn="ctr">
              <a:buNone/>
            </a:pPr>
            <a:r>
              <a:rPr lang="en-US" dirty="0"/>
              <a:t>Nephews Jim &amp; Jeff Peck</a:t>
            </a:r>
            <a:br>
              <a:rPr lang="en-US" dirty="0"/>
            </a:br>
            <a:endParaRPr lang="en-US" dirty="0"/>
          </a:p>
          <a:p>
            <a:pPr marL="0" indent="0" algn="ctr">
              <a:buNone/>
            </a:pPr>
            <a:endParaRPr lang="en-US" dirty="0"/>
          </a:p>
        </p:txBody>
      </p:sp>
      <p:pic>
        <p:nvPicPr>
          <p:cNvPr id="5" name="Picture 4">
            <a:extLst>
              <a:ext uri="{FF2B5EF4-FFF2-40B4-BE49-F238E27FC236}">
                <a16:creationId xmlns:a16="http://schemas.microsoft.com/office/drawing/2014/main" id="{28A7E62B-535E-4634-48B4-0D914FFD23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8599" y="-160774"/>
            <a:ext cx="4848532" cy="6858000"/>
          </a:xfrm>
          <a:prstGeom prst="rect">
            <a:avLst/>
          </a:prstGeom>
        </p:spPr>
      </p:pic>
      <p:pic>
        <p:nvPicPr>
          <p:cNvPr id="6" name="Picture 5">
            <a:extLst>
              <a:ext uri="{FF2B5EF4-FFF2-40B4-BE49-F238E27FC236}">
                <a16:creationId xmlns:a16="http://schemas.microsoft.com/office/drawing/2014/main" id="{62BC5112-8F69-82EA-8929-2ED0B78123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1096" y="4973955"/>
            <a:ext cx="3681730" cy="1518920"/>
          </a:xfrm>
          <a:prstGeom prst="rect">
            <a:avLst/>
          </a:prstGeom>
        </p:spPr>
      </p:pic>
      <p:sp>
        <p:nvSpPr>
          <p:cNvPr id="4" name="Slide Number Placeholder 3">
            <a:extLst>
              <a:ext uri="{FF2B5EF4-FFF2-40B4-BE49-F238E27FC236}">
                <a16:creationId xmlns:a16="http://schemas.microsoft.com/office/drawing/2014/main" id="{454B966D-ED88-9EF7-82D7-F4FF779AFBE8}"/>
              </a:ext>
            </a:extLst>
          </p:cNvPr>
          <p:cNvSpPr>
            <a:spLocks noGrp="1"/>
          </p:cNvSpPr>
          <p:nvPr>
            <p:ph type="sldNum" sz="quarter" idx="12"/>
          </p:nvPr>
        </p:nvSpPr>
        <p:spPr/>
        <p:txBody>
          <a:bodyPr/>
          <a:lstStyle/>
          <a:p>
            <a:fld id="{BEE7CC96-D83B-4A21-9AD7-020254CF22AA}" type="slidenum">
              <a:rPr lang="en-US" smtClean="0"/>
              <a:t>30</a:t>
            </a:fld>
            <a:endParaRPr lang="en-US"/>
          </a:p>
        </p:txBody>
      </p:sp>
    </p:spTree>
    <p:extLst>
      <p:ext uri="{BB962C8B-B14F-4D97-AF65-F5344CB8AC3E}">
        <p14:creationId xmlns:p14="http://schemas.microsoft.com/office/powerpoint/2010/main" val="34534538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315C4-2D57-2783-50D2-D9A2369464BC}"/>
              </a:ext>
            </a:extLst>
          </p:cNvPr>
          <p:cNvSpPr>
            <a:spLocks noGrp="1"/>
          </p:cNvSpPr>
          <p:nvPr>
            <p:ph type="title"/>
          </p:nvPr>
        </p:nvSpPr>
        <p:spPr>
          <a:xfrm>
            <a:off x="838200" y="1"/>
            <a:ext cx="10515600" cy="904567"/>
          </a:xfrm>
        </p:spPr>
        <p:txBody>
          <a:bodyPr/>
          <a:lstStyle/>
          <a:p>
            <a:pPr algn="ctr"/>
            <a:r>
              <a:rPr lang="en-US" dirty="0"/>
              <a:t>Morris Colby Peck</a:t>
            </a:r>
          </a:p>
        </p:txBody>
      </p:sp>
      <p:sp>
        <p:nvSpPr>
          <p:cNvPr id="3" name="Content Placeholder 2">
            <a:extLst>
              <a:ext uri="{FF2B5EF4-FFF2-40B4-BE49-F238E27FC236}">
                <a16:creationId xmlns:a16="http://schemas.microsoft.com/office/drawing/2014/main" id="{5026892E-F3A3-3D09-2203-1497995676C5}"/>
              </a:ext>
            </a:extLst>
          </p:cNvPr>
          <p:cNvSpPr>
            <a:spLocks noGrp="1"/>
          </p:cNvSpPr>
          <p:nvPr>
            <p:ph idx="1"/>
          </p:nvPr>
        </p:nvSpPr>
        <p:spPr>
          <a:xfrm>
            <a:off x="838199" y="904569"/>
            <a:ext cx="10636045" cy="1848463"/>
          </a:xfrm>
        </p:spPr>
        <p:txBody>
          <a:bodyPr>
            <a:normAutofit fontScale="62500" lnSpcReduction="20000"/>
          </a:bodyPr>
          <a:lstStyle/>
          <a:p>
            <a:r>
              <a:rPr lang="en-US" dirty="0"/>
              <a:t>Born on April 11, 1924 &amp; grew up in Middlebury, Vermont (100</a:t>
            </a:r>
            <a:r>
              <a:rPr lang="en-US" baseline="30000" dirty="0"/>
              <a:t>th</a:t>
            </a:r>
            <a:r>
              <a:rPr lang="en-US" dirty="0"/>
              <a:t> birthday in 2024)</a:t>
            </a:r>
            <a:br>
              <a:rPr lang="en-US" dirty="0"/>
            </a:br>
            <a:endParaRPr lang="en-US" dirty="0"/>
          </a:p>
          <a:p>
            <a:r>
              <a:rPr lang="en-US" dirty="0"/>
              <a:t>His father, George Warren Peck, was a WWI veteran in France</a:t>
            </a:r>
            <a:br>
              <a:rPr lang="en-US" dirty="0"/>
            </a:br>
            <a:endParaRPr lang="en-US" dirty="0"/>
          </a:p>
          <a:p>
            <a:r>
              <a:rPr lang="en-US" dirty="0"/>
              <a:t>Loved hunting, fishing, repairing cars and maple syrup</a:t>
            </a:r>
            <a:br>
              <a:rPr lang="en-US" dirty="0"/>
            </a:br>
            <a:br>
              <a:rPr lang="en-US" dirty="0"/>
            </a:br>
            <a:endParaRPr lang="en-US" dirty="0"/>
          </a:p>
        </p:txBody>
      </p:sp>
      <p:pic>
        <p:nvPicPr>
          <p:cNvPr id="4" name="Picture 3">
            <a:extLst>
              <a:ext uri="{FF2B5EF4-FFF2-40B4-BE49-F238E27FC236}">
                <a16:creationId xmlns:a16="http://schemas.microsoft.com/office/drawing/2014/main" id="{D8474B6D-2258-A68F-E8BB-CA8188F689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0606" y="2327311"/>
            <a:ext cx="1056132" cy="3776472"/>
          </a:xfrm>
          <a:prstGeom prst="rect">
            <a:avLst/>
          </a:prstGeom>
        </p:spPr>
      </p:pic>
      <p:pic>
        <p:nvPicPr>
          <p:cNvPr id="5" name="Picture 4">
            <a:extLst>
              <a:ext uri="{FF2B5EF4-FFF2-40B4-BE49-F238E27FC236}">
                <a16:creationId xmlns:a16="http://schemas.microsoft.com/office/drawing/2014/main" id="{9AEA958D-D1E0-BDE3-E48F-71FE048099F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92417" y="2327311"/>
            <a:ext cx="2592323" cy="3922776"/>
          </a:xfrm>
          <a:prstGeom prst="rect">
            <a:avLst/>
          </a:prstGeom>
          <a:noFill/>
          <a:ln>
            <a:noFill/>
          </a:ln>
        </p:spPr>
      </p:pic>
      <p:pic>
        <p:nvPicPr>
          <p:cNvPr id="6" name="Picture 5">
            <a:extLst>
              <a:ext uri="{FF2B5EF4-FFF2-40B4-BE49-F238E27FC236}">
                <a16:creationId xmlns:a16="http://schemas.microsoft.com/office/drawing/2014/main" id="{DCB6269E-AFC1-AAF9-3AD5-9C222216698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00052" y="2327311"/>
            <a:ext cx="3369149" cy="4259441"/>
          </a:xfrm>
          <a:prstGeom prst="rect">
            <a:avLst/>
          </a:prstGeom>
          <a:noFill/>
          <a:ln>
            <a:noFill/>
          </a:ln>
        </p:spPr>
      </p:pic>
      <p:sp>
        <p:nvSpPr>
          <p:cNvPr id="7" name="Slide Number Placeholder 6">
            <a:extLst>
              <a:ext uri="{FF2B5EF4-FFF2-40B4-BE49-F238E27FC236}">
                <a16:creationId xmlns:a16="http://schemas.microsoft.com/office/drawing/2014/main" id="{D529068B-A869-C58C-1D29-9B0D09652239}"/>
              </a:ext>
            </a:extLst>
          </p:cNvPr>
          <p:cNvSpPr>
            <a:spLocks noGrp="1"/>
          </p:cNvSpPr>
          <p:nvPr>
            <p:ph type="sldNum" sz="quarter" idx="12"/>
          </p:nvPr>
        </p:nvSpPr>
        <p:spPr/>
        <p:txBody>
          <a:bodyPr/>
          <a:lstStyle/>
          <a:p>
            <a:fld id="{BEE7CC96-D83B-4A21-9AD7-020254CF22AA}" type="slidenum">
              <a:rPr lang="en-US" smtClean="0"/>
              <a:t>4</a:t>
            </a:fld>
            <a:endParaRPr lang="en-US"/>
          </a:p>
        </p:txBody>
      </p:sp>
    </p:spTree>
    <p:extLst>
      <p:ext uri="{BB962C8B-B14F-4D97-AF65-F5344CB8AC3E}">
        <p14:creationId xmlns:p14="http://schemas.microsoft.com/office/powerpoint/2010/main" val="36764492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F740F-C30F-C7A8-5942-64BF75B9AA88}"/>
              </a:ext>
            </a:extLst>
          </p:cNvPr>
          <p:cNvSpPr>
            <a:spLocks noGrp="1"/>
          </p:cNvSpPr>
          <p:nvPr>
            <p:ph type="title"/>
          </p:nvPr>
        </p:nvSpPr>
        <p:spPr/>
        <p:txBody>
          <a:bodyPr/>
          <a:lstStyle/>
          <a:p>
            <a:r>
              <a:rPr lang="en-US" u="sng" dirty="0"/>
              <a:t>Training</a:t>
            </a:r>
          </a:p>
        </p:txBody>
      </p:sp>
      <p:sp>
        <p:nvSpPr>
          <p:cNvPr id="3" name="Content Placeholder 2">
            <a:extLst>
              <a:ext uri="{FF2B5EF4-FFF2-40B4-BE49-F238E27FC236}">
                <a16:creationId xmlns:a16="http://schemas.microsoft.com/office/drawing/2014/main" id="{401256BC-B2EC-9CA3-D92A-574CAF0DDBA6}"/>
              </a:ext>
            </a:extLst>
          </p:cNvPr>
          <p:cNvSpPr>
            <a:spLocks noGrp="1"/>
          </p:cNvSpPr>
          <p:nvPr>
            <p:ph idx="1"/>
          </p:nvPr>
        </p:nvSpPr>
        <p:spPr/>
        <p:txBody>
          <a:bodyPr>
            <a:normAutofit/>
          </a:bodyPr>
          <a:lstStyle/>
          <a:p>
            <a:endParaRPr lang="en-US" dirty="0"/>
          </a:p>
          <a:p>
            <a:r>
              <a:rPr lang="en-US" dirty="0"/>
              <a:t>Enlisted in AAF on September 18, 1942</a:t>
            </a:r>
            <a:br>
              <a:rPr lang="en-US" dirty="0"/>
            </a:br>
            <a:br>
              <a:rPr lang="en-US" dirty="0"/>
            </a:br>
            <a:endParaRPr lang="en-US" dirty="0"/>
          </a:p>
          <a:p>
            <a:r>
              <a:rPr lang="en-US" dirty="0"/>
              <a:t>Trained as a gunner and radio operator at US bases throughout 1942-1943 and through July 1944</a:t>
            </a:r>
            <a:br>
              <a:rPr lang="en-US" dirty="0"/>
            </a:br>
            <a:endParaRPr lang="en-US" dirty="0"/>
          </a:p>
          <a:p>
            <a:pPr marL="0" indent="0">
              <a:buNone/>
            </a:pPr>
            <a:br>
              <a:rPr lang="en-US" dirty="0"/>
            </a:br>
            <a:endParaRPr lang="en-US" dirty="0"/>
          </a:p>
          <a:p>
            <a:endParaRPr lang="en-US" dirty="0"/>
          </a:p>
          <a:p>
            <a:endParaRPr lang="en-US" dirty="0"/>
          </a:p>
        </p:txBody>
      </p:sp>
      <p:pic>
        <p:nvPicPr>
          <p:cNvPr id="4" name="Picture 3">
            <a:extLst>
              <a:ext uri="{FF2B5EF4-FFF2-40B4-BE49-F238E27FC236}">
                <a16:creationId xmlns:a16="http://schemas.microsoft.com/office/drawing/2014/main" id="{18F3B733-B843-94CD-E415-12CFA0FB705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60906" y="199240"/>
            <a:ext cx="2077351" cy="3252770"/>
          </a:xfrm>
          <a:prstGeom prst="rect">
            <a:avLst/>
          </a:prstGeom>
          <a:noFill/>
          <a:ln>
            <a:noFill/>
          </a:ln>
        </p:spPr>
      </p:pic>
      <p:pic>
        <p:nvPicPr>
          <p:cNvPr id="5" name="Picture 4">
            <a:extLst>
              <a:ext uri="{FF2B5EF4-FFF2-40B4-BE49-F238E27FC236}">
                <a16:creationId xmlns:a16="http://schemas.microsoft.com/office/drawing/2014/main" id="{5F470483-DC1C-F705-CF10-A11B11ADAA8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81403" y="4580045"/>
            <a:ext cx="2872047" cy="2094807"/>
          </a:xfrm>
          <a:prstGeom prst="rect">
            <a:avLst/>
          </a:prstGeom>
          <a:noFill/>
          <a:ln>
            <a:noFill/>
          </a:ln>
        </p:spPr>
      </p:pic>
      <p:pic>
        <p:nvPicPr>
          <p:cNvPr id="6" name="Picture 5">
            <a:extLst>
              <a:ext uri="{FF2B5EF4-FFF2-40B4-BE49-F238E27FC236}">
                <a16:creationId xmlns:a16="http://schemas.microsoft.com/office/drawing/2014/main" id="{004B505A-E3E3-B07B-2A43-F896574A9EF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13759" y="4290256"/>
            <a:ext cx="3796838" cy="2368504"/>
          </a:xfrm>
          <a:prstGeom prst="rect">
            <a:avLst/>
          </a:prstGeom>
          <a:noFill/>
          <a:ln>
            <a:noFill/>
          </a:ln>
        </p:spPr>
      </p:pic>
      <p:sp>
        <p:nvSpPr>
          <p:cNvPr id="7" name="Slide Number Placeholder 6">
            <a:extLst>
              <a:ext uri="{FF2B5EF4-FFF2-40B4-BE49-F238E27FC236}">
                <a16:creationId xmlns:a16="http://schemas.microsoft.com/office/drawing/2014/main" id="{9A1480C1-0B0A-BA60-9CFA-EED9E66C0D75}"/>
              </a:ext>
            </a:extLst>
          </p:cNvPr>
          <p:cNvSpPr>
            <a:spLocks noGrp="1"/>
          </p:cNvSpPr>
          <p:nvPr>
            <p:ph type="sldNum" sz="quarter" idx="12"/>
          </p:nvPr>
        </p:nvSpPr>
        <p:spPr/>
        <p:txBody>
          <a:bodyPr/>
          <a:lstStyle/>
          <a:p>
            <a:fld id="{BEE7CC96-D83B-4A21-9AD7-020254CF22AA}" type="slidenum">
              <a:rPr lang="en-US" smtClean="0"/>
              <a:t>5</a:t>
            </a:fld>
            <a:endParaRPr lang="en-US"/>
          </a:p>
        </p:txBody>
      </p:sp>
    </p:spTree>
    <p:extLst>
      <p:ext uri="{BB962C8B-B14F-4D97-AF65-F5344CB8AC3E}">
        <p14:creationId xmlns:p14="http://schemas.microsoft.com/office/powerpoint/2010/main" val="38661753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31AC08-BA57-4398-4890-FC25C2FD54D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86666" y="819843"/>
            <a:ext cx="4370417" cy="5218314"/>
          </a:xfrm>
          <a:prstGeom prst="rect">
            <a:avLst/>
          </a:prstGeom>
          <a:noFill/>
          <a:ln>
            <a:noFill/>
          </a:ln>
        </p:spPr>
      </p:pic>
      <p:pic>
        <p:nvPicPr>
          <p:cNvPr id="6" name="Picture 5">
            <a:extLst>
              <a:ext uri="{FF2B5EF4-FFF2-40B4-BE49-F238E27FC236}">
                <a16:creationId xmlns:a16="http://schemas.microsoft.com/office/drawing/2014/main" id="{4B3501A7-F66F-7D88-A379-3E6B5895D6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6900" y="819843"/>
            <a:ext cx="4294355" cy="5124796"/>
          </a:xfrm>
          <a:prstGeom prst="rect">
            <a:avLst/>
          </a:prstGeom>
        </p:spPr>
      </p:pic>
      <p:sp>
        <p:nvSpPr>
          <p:cNvPr id="2" name="Slide Number Placeholder 1">
            <a:extLst>
              <a:ext uri="{FF2B5EF4-FFF2-40B4-BE49-F238E27FC236}">
                <a16:creationId xmlns:a16="http://schemas.microsoft.com/office/drawing/2014/main" id="{C5D802CA-5F2F-D886-B5A3-A4C62A9C63DB}"/>
              </a:ext>
            </a:extLst>
          </p:cNvPr>
          <p:cNvSpPr>
            <a:spLocks noGrp="1"/>
          </p:cNvSpPr>
          <p:nvPr>
            <p:ph type="sldNum" sz="quarter" idx="12"/>
          </p:nvPr>
        </p:nvSpPr>
        <p:spPr/>
        <p:txBody>
          <a:bodyPr/>
          <a:lstStyle/>
          <a:p>
            <a:fld id="{BEE7CC96-D83B-4A21-9AD7-020254CF22AA}" type="slidenum">
              <a:rPr lang="en-US" smtClean="0"/>
              <a:t>6</a:t>
            </a:fld>
            <a:endParaRPr lang="en-US"/>
          </a:p>
        </p:txBody>
      </p:sp>
    </p:spTree>
    <p:extLst>
      <p:ext uri="{BB962C8B-B14F-4D97-AF65-F5344CB8AC3E}">
        <p14:creationId xmlns:p14="http://schemas.microsoft.com/office/powerpoint/2010/main" val="6610298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E35D4-63A4-0D60-BB9A-15C16485B9B6}"/>
              </a:ext>
            </a:extLst>
          </p:cNvPr>
          <p:cNvSpPr>
            <a:spLocks noGrp="1"/>
          </p:cNvSpPr>
          <p:nvPr>
            <p:ph type="title"/>
          </p:nvPr>
        </p:nvSpPr>
        <p:spPr/>
        <p:txBody>
          <a:bodyPr/>
          <a:lstStyle/>
          <a:p>
            <a:pPr algn="ctr"/>
            <a:r>
              <a:rPr lang="en-US" dirty="0"/>
              <a:t>744</a:t>
            </a:r>
            <a:r>
              <a:rPr lang="en-US" baseline="30000" dirty="0"/>
              <a:t>th</a:t>
            </a:r>
            <a:r>
              <a:rPr lang="en-US" dirty="0"/>
              <a:t> Bomb Squadron</a:t>
            </a:r>
          </a:p>
        </p:txBody>
      </p:sp>
      <p:sp>
        <p:nvSpPr>
          <p:cNvPr id="3" name="Content Placeholder 2">
            <a:extLst>
              <a:ext uri="{FF2B5EF4-FFF2-40B4-BE49-F238E27FC236}">
                <a16:creationId xmlns:a16="http://schemas.microsoft.com/office/drawing/2014/main" id="{7E3E50A4-9E7B-04F6-2AD2-F4F285D0C5A6}"/>
              </a:ext>
            </a:extLst>
          </p:cNvPr>
          <p:cNvSpPr>
            <a:spLocks noGrp="1"/>
          </p:cNvSpPr>
          <p:nvPr>
            <p:ph idx="1"/>
          </p:nvPr>
        </p:nvSpPr>
        <p:spPr>
          <a:xfrm>
            <a:off x="838200" y="1825624"/>
            <a:ext cx="10515600" cy="4870143"/>
          </a:xfrm>
        </p:spPr>
        <p:txBody>
          <a:bodyPr>
            <a:normAutofit lnSpcReduction="10000"/>
          </a:bodyPr>
          <a:lstStyle/>
          <a:p>
            <a:r>
              <a:rPr lang="en-US" dirty="0"/>
              <a:t>Flew with crew in B-24 to Stornara, Italy from July 20</a:t>
            </a:r>
            <a:r>
              <a:rPr lang="en-US" baseline="30000" dirty="0"/>
              <a:t>th</a:t>
            </a:r>
            <a:r>
              <a:rPr lang="en-US" dirty="0"/>
              <a:t> to August 4</a:t>
            </a:r>
            <a:r>
              <a:rPr lang="en-US" baseline="30000" dirty="0"/>
              <a:t>th</a:t>
            </a:r>
            <a:r>
              <a:rPr lang="en-US" dirty="0"/>
              <a:t> 1944</a:t>
            </a:r>
            <a:br>
              <a:rPr lang="en-US" dirty="0"/>
            </a:br>
            <a:endParaRPr lang="en-US" dirty="0"/>
          </a:p>
          <a:p>
            <a:r>
              <a:rPr lang="en-US" dirty="0"/>
              <a:t> </a:t>
            </a:r>
            <a:r>
              <a:rPr lang="en-US" kern="0" dirty="0">
                <a:effectLst/>
                <a:latin typeface="Calibri" panose="020F0502020204030204" pitchFamily="34" charset="0"/>
                <a:ea typeface="Times New Roman" panose="02020603050405020304" pitchFamily="18" charset="0"/>
                <a:cs typeface="Times New Roman" panose="02020603050405020304" pitchFamily="18" charset="0"/>
              </a:rPr>
              <a:t>From 1 to 40 planes went on each mission, with an average of about 15 to 24.</a:t>
            </a:r>
            <a:br>
              <a:rPr lang="en-US" kern="0" dirty="0">
                <a:effectLst/>
                <a:latin typeface="Calibri" panose="020F0502020204030204" pitchFamily="34" charset="0"/>
                <a:ea typeface="Times New Roman" panose="02020603050405020304" pitchFamily="18" charset="0"/>
                <a:cs typeface="Times New Roman" panose="02020603050405020304" pitchFamily="18" charset="0"/>
              </a:rPr>
            </a:br>
            <a:endParaRPr lang="en-US" kern="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US" kern="0" dirty="0">
                <a:latin typeface="Calibri" panose="020F0502020204030204" pitchFamily="34" charset="0"/>
                <a:cs typeface="Times New Roman" panose="02020603050405020304" pitchFamily="18" charset="0"/>
              </a:rPr>
              <a:t>Sgt. Morris Peck’s first mission was on August 10</a:t>
            </a:r>
            <a:r>
              <a:rPr lang="en-US" kern="0" baseline="30000" dirty="0">
                <a:latin typeface="Calibri" panose="020F0502020204030204" pitchFamily="34" charset="0"/>
                <a:cs typeface="Times New Roman" panose="02020603050405020304" pitchFamily="18" charset="0"/>
              </a:rPr>
              <a:t>th</a:t>
            </a:r>
            <a:r>
              <a:rPr lang="en-US" kern="0" dirty="0">
                <a:latin typeface="Calibri" panose="020F0502020204030204" pitchFamily="34" charset="0"/>
                <a:cs typeface="Times New Roman" panose="02020603050405020304" pitchFamily="18" charset="0"/>
              </a:rPr>
              <a:t> </a:t>
            </a:r>
            <a:br>
              <a:rPr lang="en-US" kern="0" dirty="0">
                <a:latin typeface="Calibri" panose="020F0502020204030204" pitchFamily="34" charset="0"/>
                <a:cs typeface="Times New Roman" panose="02020603050405020304" pitchFamily="18" charset="0"/>
              </a:rPr>
            </a:br>
            <a:endParaRPr lang="en-US" kern="0" dirty="0">
              <a:latin typeface="Calibri" panose="020F0502020204030204" pitchFamily="34" charset="0"/>
              <a:cs typeface="Times New Roman" panose="02020603050405020304" pitchFamily="18" charset="0"/>
            </a:endParaRPr>
          </a:p>
          <a:p>
            <a:r>
              <a:rPr lang="en-US" kern="0" dirty="0">
                <a:effectLst/>
                <a:latin typeface="Calibri" panose="020F0502020204030204" pitchFamily="34" charset="0"/>
                <a:ea typeface="Times New Roman" panose="02020603050405020304" pitchFamily="18" charset="0"/>
              </a:rPr>
              <a:t>Earlier in the war, the requirement was 25 total missions, but now it was 50</a:t>
            </a:r>
            <a:br>
              <a:rPr lang="en-US" kern="0" dirty="0">
                <a:effectLst/>
                <a:latin typeface="Calibri" panose="020F0502020204030204" pitchFamily="34" charset="0"/>
                <a:ea typeface="Times New Roman" panose="02020603050405020304" pitchFamily="18" charset="0"/>
              </a:rPr>
            </a:br>
            <a:endParaRPr lang="en-US" kern="0" dirty="0">
              <a:effectLst/>
              <a:latin typeface="Calibri" panose="020F0502020204030204" pitchFamily="34" charset="0"/>
              <a:ea typeface="Times New Roman" panose="02020603050405020304" pitchFamily="18" charset="0"/>
            </a:endParaRPr>
          </a:p>
          <a:p>
            <a:r>
              <a:rPr lang="en-US" dirty="0"/>
              <a:t>Morris would fly on 30 credited missions</a:t>
            </a:r>
          </a:p>
        </p:txBody>
      </p:sp>
      <p:pic>
        <p:nvPicPr>
          <p:cNvPr id="4" name="Picture 3">
            <a:extLst>
              <a:ext uri="{FF2B5EF4-FFF2-40B4-BE49-F238E27FC236}">
                <a16:creationId xmlns:a16="http://schemas.microsoft.com/office/drawing/2014/main" id="{337539E0-4EE2-B3C9-DC27-D7619D5D712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6563" y="33655"/>
            <a:ext cx="1499235" cy="1791970"/>
          </a:xfrm>
          <a:prstGeom prst="rect">
            <a:avLst/>
          </a:prstGeom>
          <a:noFill/>
          <a:ln>
            <a:noFill/>
          </a:ln>
        </p:spPr>
      </p:pic>
      <p:sp>
        <p:nvSpPr>
          <p:cNvPr id="5" name="Slide Number Placeholder 4">
            <a:extLst>
              <a:ext uri="{FF2B5EF4-FFF2-40B4-BE49-F238E27FC236}">
                <a16:creationId xmlns:a16="http://schemas.microsoft.com/office/drawing/2014/main" id="{6A54EABE-891F-7192-5B7E-AF928E6EE3B5}"/>
              </a:ext>
            </a:extLst>
          </p:cNvPr>
          <p:cNvSpPr>
            <a:spLocks noGrp="1"/>
          </p:cNvSpPr>
          <p:nvPr>
            <p:ph type="sldNum" sz="quarter" idx="12"/>
          </p:nvPr>
        </p:nvSpPr>
        <p:spPr/>
        <p:txBody>
          <a:bodyPr/>
          <a:lstStyle/>
          <a:p>
            <a:fld id="{BEE7CC96-D83B-4A21-9AD7-020254CF22AA}" type="slidenum">
              <a:rPr lang="en-US" smtClean="0"/>
              <a:t>7</a:t>
            </a:fld>
            <a:endParaRPr lang="en-US"/>
          </a:p>
        </p:txBody>
      </p:sp>
    </p:spTree>
    <p:extLst>
      <p:ext uri="{BB962C8B-B14F-4D97-AF65-F5344CB8AC3E}">
        <p14:creationId xmlns:p14="http://schemas.microsoft.com/office/powerpoint/2010/main" val="19386653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84A958-0461-76FD-AE9B-69EDF2AC929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46221" y="866453"/>
            <a:ext cx="2706370" cy="4626610"/>
          </a:xfrm>
          <a:prstGeom prst="rect">
            <a:avLst/>
          </a:prstGeom>
          <a:noFill/>
          <a:ln>
            <a:noFill/>
          </a:ln>
        </p:spPr>
      </p:pic>
      <p:pic>
        <p:nvPicPr>
          <p:cNvPr id="3" name="Picture 2">
            <a:extLst>
              <a:ext uri="{FF2B5EF4-FFF2-40B4-BE49-F238E27FC236}">
                <a16:creationId xmlns:a16="http://schemas.microsoft.com/office/drawing/2014/main" id="{08CD3C05-9843-DCCA-B26F-961BAF9E12E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0820" y="858907"/>
            <a:ext cx="6546850" cy="4507865"/>
          </a:xfrm>
          <a:prstGeom prst="rect">
            <a:avLst/>
          </a:prstGeom>
          <a:noFill/>
          <a:ln>
            <a:noFill/>
          </a:ln>
        </p:spPr>
      </p:pic>
      <p:sp>
        <p:nvSpPr>
          <p:cNvPr id="4" name="TextBox 3">
            <a:extLst>
              <a:ext uri="{FF2B5EF4-FFF2-40B4-BE49-F238E27FC236}">
                <a16:creationId xmlns:a16="http://schemas.microsoft.com/office/drawing/2014/main" id="{8789DE28-C269-6C6D-C97B-3733EADA4D9A}"/>
              </a:ext>
            </a:extLst>
          </p:cNvPr>
          <p:cNvSpPr txBox="1"/>
          <p:nvPr/>
        </p:nvSpPr>
        <p:spPr>
          <a:xfrm>
            <a:off x="0" y="5493063"/>
            <a:ext cx="8268929" cy="1134478"/>
          </a:xfrm>
          <a:prstGeom prst="rect">
            <a:avLst/>
          </a:prstGeom>
          <a:noFill/>
        </p:spPr>
        <p:txBody>
          <a:bodyPr wrap="square" rtlCol="0">
            <a:spAutoFit/>
          </a:bodyPr>
          <a:lstStyle/>
          <a:p>
            <a:pPr marL="0" marR="0" algn="ctr">
              <a:lnSpc>
                <a:spcPct val="107000"/>
              </a:lnSpc>
              <a:spcBef>
                <a:spcPts val="0"/>
              </a:spcBef>
              <a:spcAft>
                <a:spcPts val="0"/>
              </a:spcAft>
            </a:pPr>
            <a:r>
              <a:rPr lang="en-US" sz="1600" kern="0" dirty="0">
                <a:effectLst/>
                <a:latin typeface="Calibri" panose="020F0502020204030204" pitchFamily="34" charset="0"/>
                <a:ea typeface="Times New Roman" panose="02020603050405020304" pitchFamily="18" charset="0"/>
                <a:cs typeface="Calibri" panose="020F0502020204030204" pitchFamily="34" charset="0"/>
              </a:rPr>
              <a:t>On base before take-off, September 1944.</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600" kern="0" dirty="0">
                <a:effectLst/>
                <a:latin typeface="Calibri" panose="020F0502020204030204" pitchFamily="34" charset="0"/>
                <a:ea typeface="Times New Roman" panose="02020603050405020304" pitchFamily="18" charset="0"/>
                <a:cs typeface="Calibri" panose="020F0502020204030204" pitchFamily="34" charset="0"/>
              </a:rPr>
              <a:t>Top. Lt. Vogel, pilot, Lt. Collins, bombardier, Lt. Wolf, co-pilot, Lt. Driver. Navigator.</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600" kern="0" dirty="0">
                <a:effectLst/>
                <a:latin typeface="Calibri" panose="020F0502020204030204" pitchFamily="34" charset="0"/>
                <a:ea typeface="Times New Roman" panose="02020603050405020304" pitchFamily="18" charset="0"/>
                <a:cs typeface="Calibri" panose="020F0502020204030204" pitchFamily="34" charset="0"/>
              </a:rPr>
              <a:t>Sitting Middle: Sgt. Hall, Cpl. Peck, Cpl. Garr, Sgt. Moore.</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600" kern="0" dirty="0">
                <a:effectLst/>
                <a:latin typeface="Calibri" panose="020F0502020204030204" pitchFamily="34" charset="0"/>
                <a:ea typeface="Times New Roman" panose="02020603050405020304" pitchFamily="18" charset="0"/>
                <a:cs typeface="Calibri" panose="020F0502020204030204" pitchFamily="34" charset="0"/>
              </a:rPr>
              <a:t>Sitting Front: Sgt. Thompson, Sgt. Dicranian</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DBD9FA81-A823-260B-DB67-5D93E757854E}"/>
              </a:ext>
            </a:extLst>
          </p:cNvPr>
          <p:cNvSpPr txBox="1"/>
          <p:nvPr/>
        </p:nvSpPr>
        <p:spPr>
          <a:xfrm>
            <a:off x="9153833" y="5493063"/>
            <a:ext cx="2408903" cy="646331"/>
          </a:xfrm>
          <a:prstGeom prst="rect">
            <a:avLst/>
          </a:prstGeom>
          <a:noFill/>
        </p:spPr>
        <p:txBody>
          <a:bodyPr wrap="square" rtlCol="0">
            <a:spAutoFit/>
          </a:bodyPr>
          <a:lstStyle/>
          <a:p>
            <a:r>
              <a:rPr lang="en-US" dirty="0"/>
              <a:t>Morris </a:t>
            </a:r>
            <a:r>
              <a:rPr lang="en-US" sz="1600" dirty="0"/>
              <a:t>relaxing</a:t>
            </a:r>
          </a:p>
          <a:p>
            <a:endParaRPr lang="en-US" dirty="0"/>
          </a:p>
        </p:txBody>
      </p:sp>
      <p:sp>
        <p:nvSpPr>
          <p:cNvPr id="7" name="TextBox 6">
            <a:extLst>
              <a:ext uri="{FF2B5EF4-FFF2-40B4-BE49-F238E27FC236}">
                <a16:creationId xmlns:a16="http://schemas.microsoft.com/office/drawing/2014/main" id="{B16552B7-4F87-86C3-F741-13C650A58EC1}"/>
              </a:ext>
            </a:extLst>
          </p:cNvPr>
          <p:cNvSpPr txBox="1"/>
          <p:nvPr/>
        </p:nvSpPr>
        <p:spPr>
          <a:xfrm>
            <a:off x="2281083" y="363284"/>
            <a:ext cx="7590503" cy="369332"/>
          </a:xfrm>
          <a:prstGeom prst="rect">
            <a:avLst/>
          </a:prstGeom>
          <a:noFill/>
        </p:spPr>
        <p:txBody>
          <a:bodyPr wrap="square">
            <a:spAutoFit/>
          </a:bodyPr>
          <a:lstStyle/>
          <a:p>
            <a:r>
              <a:rPr lang="en-US" sz="1800" kern="0" dirty="0">
                <a:effectLst/>
                <a:latin typeface="Calibri" panose="020F0502020204030204" pitchFamily="34" charset="0"/>
                <a:ea typeface="Times New Roman" panose="02020603050405020304" pitchFamily="18" charset="0"/>
              </a:rPr>
              <a:t>August 10</a:t>
            </a:r>
            <a:r>
              <a:rPr lang="en-US" sz="1800" kern="0" baseline="30000" dirty="0">
                <a:effectLst/>
                <a:latin typeface="Calibri" panose="020F0502020204030204" pitchFamily="34" charset="0"/>
                <a:ea typeface="Times New Roman" panose="02020603050405020304" pitchFamily="18" charset="0"/>
              </a:rPr>
              <a:t>th</a:t>
            </a:r>
            <a:r>
              <a:rPr lang="en-US" sz="1800" kern="0" dirty="0">
                <a:effectLst/>
                <a:latin typeface="Calibri" panose="020F0502020204030204" pitchFamily="34" charset="0"/>
                <a:ea typeface="Times New Roman" panose="02020603050405020304" pitchFamily="18" charset="0"/>
              </a:rPr>
              <a:t>: “</a:t>
            </a:r>
            <a:r>
              <a:rPr lang="en-US" sz="1800" i="1" kern="0" dirty="0">
                <a:effectLst/>
                <a:latin typeface="Calibri" panose="020F0502020204030204" pitchFamily="34" charset="0"/>
                <a:ea typeface="Times New Roman" panose="02020603050405020304" pitchFamily="18" charset="0"/>
              </a:rPr>
              <a:t>Well, today I went on my first mission and now have 49 to go.” </a:t>
            </a:r>
            <a:endParaRPr lang="en-US" dirty="0"/>
          </a:p>
        </p:txBody>
      </p:sp>
      <p:sp>
        <p:nvSpPr>
          <p:cNvPr id="6" name="Slide Number Placeholder 5">
            <a:extLst>
              <a:ext uri="{FF2B5EF4-FFF2-40B4-BE49-F238E27FC236}">
                <a16:creationId xmlns:a16="http://schemas.microsoft.com/office/drawing/2014/main" id="{23EFF5E8-E87C-6097-2E3E-6DD18E4F5630}"/>
              </a:ext>
            </a:extLst>
          </p:cNvPr>
          <p:cNvSpPr>
            <a:spLocks noGrp="1"/>
          </p:cNvSpPr>
          <p:nvPr>
            <p:ph type="sldNum" sz="quarter" idx="12"/>
          </p:nvPr>
        </p:nvSpPr>
        <p:spPr/>
        <p:txBody>
          <a:bodyPr/>
          <a:lstStyle/>
          <a:p>
            <a:fld id="{BEE7CC96-D83B-4A21-9AD7-020254CF22AA}" type="slidenum">
              <a:rPr lang="en-US" smtClean="0"/>
              <a:t>8</a:t>
            </a:fld>
            <a:endParaRPr lang="en-US"/>
          </a:p>
        </p:txBody>
      </p:sp>
    </p:spTree>
    <p:extLst>
      <p:ext uri="{BB962C8B-B14F-4D97-AF65-F5344CB8AC3E}">
        <p14:creationId xmlns:p14="http://schemas.microsoft.com/office/powerpoint/2010/main" val="9908111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7FA46-0207-94CC-BBA9-22F14740F104}"/>
              </a:ext>
            </a:extLst>
          </p:cNvPr>
          <p:cNvSpPr>
            <a:spLocks noGrp="1"/>
          </p:cNvSpPr>
          <p:nvPr>
            <p:ph type="title"/>
          </p:nvPr>
        </p:nvSpPr>
        <p:spPr/>
        <p:txBody>
          <a:bodyPr/>
          <a:lstStyle/>
          <a:p>
            <a:r>
              <a:rPr lang="en-US" dirty="0"/>
              <a:t>October 7, 1944</a:t>
            </a:r>
          </a:p>
        </p:txBody>
      </p:sp>
      <p:sp>
        <p:nvSpPr>
          <p:cNvPr id="3" name="Content Placeholder 2">
            <a:extLst>
              <a:ext uri="{FF2B5EF4-FFF2-40B4-BE49-F238E27FC236}">
                <a16:creationId xmlns:a16="http://schemas.microsoft.com/office/drawing/2014/main" id="{070DBC84-9E24-0B43-15AE-D2982D2668C1}"/>
              </a:ext>
            </a:extLst>
          </p:cNvPr>
          <p:cNvSpPr>
            <a:spLocks noGrp="1"/>
          </p:cNvSpPr>
          <p:nvPr>
            <p:ph idx="1"/>
          </p:nvPr>
        </p:nvSpPr>
        <p:spPr/>
        <p:txBody>
          <a:bodyPr>
            <a:normAutofit lnSpcReduction="10000"/>
          </a:bodyPr>
          <a:lstStyle/>
          <a:p>
            <a:r>
              <a:rPr lang="en-US" dirty="0"/>
              <a:t>Mission to Vienna- Winterhafen Oil Depot</a:t>
            </a:r>
            <a:br>
              <a:rPr lang="en-US" dirty="0"/>
            </a:br>
            <a:endParaRPr lang="en-US" dirty="0"/>
          </a:p>
          <a:p>
            <a:r>
              <a:rPr lang="en-US" dirty="0"/>
              <a:t>After bombs away, hit by flak knocking out two engines</a:t>
            </a:r>
            <a:br>
              <a:rPr lang="en-US" dirty="0"/>
            </a:br>
            <a:endParaRPr lang="en-US" dirty="0"/>
          </a:p>
          <a:p>
            <a:r>
              <a:rPr lang="en-US" dirty="0"/>
              <a:t>Third engine ran out of fuel on way back.</a:t>
            </a:r>
            <a:br>
              <a:rPr lang="en-US" dirty="0"/>
            </a:br>
            <a:endParaRPr lang="en-US" dirty="0"/>
          </a:p>
          <a:p>
            <a:r>
              <a:rPr lang="en-US" dirty="0"/>
              <a:t>Radioed tower at Vis island emergency airstrip –runway blocked by a B-24</a:t>
            </a:r>
            <a:br>
              <a:rPr lang="en-US" dirty="0"/>
            </a:br>
            <a:endParaRPr lang="en-US" dirty="0"/>
          </a:p>
          <a:p>
            <a:r>
              <a:rPr lang="en-US" dirty="0"/>
              <a:t>Pilot Vogel gave “bail out” command as he flew over the airstrip </a:t>
            </a:r>
          </a:p>
        </p:txBody>
      </p:sp>
      <p:pic>
        <p:nvPicPr>
          <p:cNvPr id="7" name="Picture 6">
            <a:extLst>
              <a:ext uri="{FF2B5EF4-FFF2-40B4-BE49-F238E27FC236}">
                <a16:creationId xmlns:a16="http://schemas.microsoft.com/office/drawing/2014/main" id="{B1790043-054D-FA69-C223-A7647A981D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08959" y="72366"/>
            <a:ext cx="3099816" cy="2648712"/>
          </a:xfrm>
          <a:prstGeom prst="rect">
            <a:avLst/>
          </a:prstGeom>
        </p:spPr>
      </p:pic>
      <p:sp>
        <p:nvSpPr>
          <p:cNvPr id="4" name="Slide Number Placeholder 3">
            <a:extLst>
              <a:ext uri="{FF2B5EF4-FFF2-40B4-BE49-F238E27FC236}">
                <a16:creationId xmlns:a16="http://schemas.microsoft.com/office/drawing/2014/main" id="{C6B8527C-90D3-D89A-7725-9B19BCAE629B}"/>
              </a:ext>
            </a:extLst>
          </p:cNvPr>
          <p:cNvSpPr>
            <a:spLocks noGrp="1"/>
          </p:cNvSpPr>
          <p:nvPr>
            <p:ph type="sldNum" sz="quarter" idx="12"/>
          </p:nvPr>
        </p:nvSpPr>
        <p:spPr/>
        <p:txBody>
          <a:bodyPr/>
          <a:lstStyle/>
          <a:p>
            <a:fld id="{BEE7CC96-D83B-4A21-9AD7-020254CF22AA}" type="slidenum">
              <a:rPr lang="en-US" smtClean="0"/>
              <a:t>9</a:t>
            </a:fld>
            <a:endParaRPr lang="en-US"/>
          </a:p>
        </p:txBody>
      </p:sp>
    </p:spTree>
    <p:extLst>
      <p:ext uri="{BB962C8B-B14F-4D97-AF65-F5344CB8AC3E}">
        <p14:creationId xmlns:p14="http://schemas.microsoft.com/office/powerpoint/2010/main" val="21974648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2913</TotalTime>
  <Words>2538</Words>
  <Application>Microsoft Office PowerPoint</Application>
  <PresentationFormat>Widescreen</PresentationFormat>
  <Paragraphs>313</Paragraphs>
  <Slides>30</Slides>
  <Notes>1</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Calibri</vt:lpstr>
      <vt:lpstr>Calibri Light</vt:lpstr>
      <vt:lpstr>inherit</vt:lpstr>
      <vt:lpstr>Office Theme</vt:lpstr>
      <vt:lpstr>PowerPoint Presentation</vt:lpstr>
      <vt:lpstr>      456th Bomb Group</vt:lpstr>
      <vt:lpstr>PowerPoint Presentation</vt:lpstr>
      <vt:lpstr>Morris Colby Peck</vt:lpstr>
      <vt:lpstr>Training</vt:lpstr>
      <vt:lpstr>PowerPoint Presentation</vt:lpstr>
      <vt:lpstr>744th Bomb Squadron</vt:lpstr>
      <vt:lpstr>PowerPoint Presentation</vt:lpstr>
      <vt:lpstr>October 7, 1944</vt:lpstr>
      <vt:lpstr>PowerPoint Presentation</vt:lpstr>
      <vt:lpstr>From “Vis-The Last Hope”, pages 218-219</vt:lpstr>
      <vt:lpstr>PowerPoint Presentation</vt:lpstr>
      <vt:lpstr>PowerPoint Presentation</vt:lpstr>
      <vt:lpstr>PowerPoint Presentation</vt:lpstr>
      <vt:lpstr>Lt. Edward Vogel - Pilot</vt:lpstr>
      <vt:lpstr>PowerPoint Presentation</vt:lpstr>
      <vt:lpstr>Bomber Crew- B-24G SN 42-78319</vt:lpstr>
      <vt:lpstr>Sgt. Morris Colby Peck- 20 years old</vt:lpstr>
      <vt:lpstr>PowerPoint Presentation</vt:lpstr>
      <vt:lpstr>PowerPoint Presentation</vt:lpstr>
      <vt:lpstr>2011 Interview with Lt. Daniel Driver, the navigator on the October 7, 1944 event*   </vt:lpstr>
      <vt:lpstr>Rest in Peace Crew members KIA</vt:lpstr>
      <vt:lpstr>Pilot Edward Vogel (1916-1973)</vt:lpstr>
      <vt:lpstr> 2014 recording from navigator of B-24 that landed on October 7th earlier (one of 4) 1Lt. Joseph Geary of 721st Bs 450th BG</vt:lpstr>
      <vt:lpstr> 1st Lt Leary received the DFC for his actions on Oct 7th, 1944</vt:lpstr>
      <vt:lpstr>Trip to Croatia – October 2-8, 2023</vt:lpstr>
      <vt:lpstr>PowerPoint Presentation</vt:lpstr>
      <vt:lpstr>PowerPoint Presentation</vt:lpstr>
      <vt:lpstr>Vis WWII Memorial Center</vt:lpstr>
      <vt:lpstr>Proud to be Supporters  of the  Vis WWII Memorial Center!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 Peck</dc:creator>
  <cp:lastModifiedBy>James Peck</cp:lastModifiedBy>
  <cp:revision>2</cp:revision>
  <dcterms:created xsi:type="dcterms:W3CDTF">2024-04-06T21:43:44Z</dcterms:created>
  <dcterms:modified xsi:type="dcterms:W3CDTF">2024-06-08T19:18:16Z</dcterms:modified>
</cp:coreProperties>
</file>