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58" r:id="rId4"/>
    <p:sldId id="260" r:id="rId5"/>
    <p:sldId id="264" r:id="rId6"/>
    <p:sldId id="266" r:id="rId7"/>
    <p:sldId id="267" r:id="rId8"/>
    <p:sldId id="265" r:id="rId9"/>
    <p:sldId id="262" r:id="rId10"/>
    <p:sldId id="268" r:id="rId11"/>
    <p:sldId id="269" r:id="rId12"/>
    <p:sldId id="263" r:id="rId13"/>
    <p:sldId id="26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AD59AB-8F8A-4BFB-9AAF-6D1B17727CC6}" v="2" dt="2024-06-08T18:46:00.8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Peck" userId="ca08c0f0d6309fc9" providerId="LiveId" clId="{80AD59AB-8F8A-4BFB-9AAF-6D1B17727CC6}"/>
    <pc:docChg chg="delSld modSld">
      <pc:chgData name="James Peck" userId="ca08c0f0d6309fc9" providerId="LiveId" clId="{80AD59AB-8F8A-4BFB-9AAF-6D1B17727CC6}" dt="2024-06-13T23:59:38.053" v="8" actId="20577"/>
      <pc:docMkLst>
        <pc:docMk/>
      </pc:docMkLst>
      <pc:sldChg chg="modSp mod">
        <pc:chgData name="James Peck" userId="ca08c0f0d6309fc9" providerId="LiveId" clId="{80AD59AB-8F8A-4BFB-9AAF-6D1B17727CC6}" dt="2024-06-13T23:59:38.053" v="8" actId="20577"/>
        <pc:sldMkLst>
          <pc:docMk/>
          <pc:sldMk cId="1725768897" sldId="256"/>
        </pc:sldMkLst>
        <pc:spChg chg="mod">
          <ac:chgData name="James Peck" userId="ca08c0f0d6309fc9" providerId="LiveId" clId="{80AD59AB-8F8A-4BFB-9AAF-6D1B17727CC6}" dt="2024-06-13T18:42:17.735" v="6" actId="20577"/>
          <ac:spMkLst>
            <pc:docMk/>
            <pc:sldMk cId="1725768897" sldId="256"/>
            <ac:spMk id="6" creationId="{376CB36C-1779-886E-606F-61A7C4D6AC48}"/>
          </ac:spMkLst>
        </pc:spChg>
        <pc:spChg chg="mod">
          <ac:chgData name="James Peck" userId="ca08c0f0d6309fc9" providerId="LiveId" clId="{80AD59AB-8F8A-4BFB-9AAF-6D1B17727CC6}" dt="2024-06-13T23:59:38.053" v="8" actId="20577"/>
          <ac:spMkLst>
            <pc:docMk/>
            <pc:sldMk cId="1725768897" sldId="256"/>
            <ac:spMk id="7" creationId="{94A2500D-0522-6562-4D5F-D3693A3F11C7}"/>
          </ac:spMkLst>
        </pc:spChg>
      </pc:sldChg>
      <pc:sldChg chg="del">
        <pc:chgData name="James Peck" userId="ca08c0f0d6309fc9" providerId="LiveId" clId="{80AD59AB-8F8A-4BFB-9AAF-6D1B17727CC6}" dt="2024-04-11T21:00:07.236" v="0" actId="2696"/>
        <pc:sldMkLst>
          <pc:docMk/>
          <pc:sldMk cId="1786785741" sldId="25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08ABCE-8C55-4B7D-BD08-8DD44AE1D131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E4436F-FD92-44D6-9DE5-01FFCD6D4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718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20D54-DF06-96A1-A9A9-4B84784E51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AA80AB-CBDB-F128-EA23-CE982B0205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48E90-9339-BDCF-4B0D-4ED900D35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3924-8C56-410A-9F43-6E478B13394C}" type="datetime1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246A60-E4F2-8F40-29DF-E63E74CB3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09A35-9982-F053-ADA5-C16C90441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9F32-581D-49E9-A3F1-8A77F5FD6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757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5B1EC-4182-1A83-E30A-8CC890293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2E12DB-BAD7-00CB-5F1A-CAE8B25176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41C44-6437-8F5B-BFA4-617862FC4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AF97B-E569-4753-BD3E-66DCAA8EDAE6}" type="datetime1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7E27CB-8CF1-F945-85B2-21A4AB65E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59831-4E23-1512-1848-2E2851725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9F32-581D-49E9-A3F1-8A77F5FD6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409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B521D8-7441-AB82-737D-E433CAA05A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CA7803-09D1-93BE-F56D-79E5270D43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62DA5D-A0E2-698B-A8CF-1E08D22D8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B5A8-DF18-4143-827C-D0241EE767F5}" type="datetime1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DBEAB-0330-6995-EF51-7F3A7CDF3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34183-5D85-2683-CCFD-7A4CE06B3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9F32-581D-49E9-A3F1-8A77F5FD6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226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7F1E4-A597-2215-AD59-E981C4041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4A65B-2F19-DD07-C6C8-91636C196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9A2CFB-1145-4953-00D9-234D7BA0A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53084-6C53-4F00-A9A8-5EABC3AFE313}" type="datetime1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691CB6-757B-5CD7-B061-749A6B3CA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57C8C5-D2C6-7ED8-0718-77E2B622F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9F32-581D-49E9-A3F1-8A77F5FD6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118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C13BB-4C82-6D4F-BF80-B988143DA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F3FBB8-6EE1-C95E-B273-A88A485DE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FE53B9-2001-FEC2-4B68-81395E5F0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46782-5740-4A6E-9113-A3927551BAE1}" type="datetime1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3803FE-AF13-27CA-8798-DE6B6168C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6D9C3-F0B4-EA52-9126-36AE0A0A4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9F32-581D-49E9-A3F1-8A77F5FD6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437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268BE-1B9B-F0A8-0B9D-9DC8C5A16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CB98D-2AD0-8D1B-D9BC-5A1E713280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681021-28E3-6C04-7595-66B9A38C04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35B3D9-A128-77FB-91AB-2F340AFD3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68F27-7EB5-4A06-957D-21D9F8BD1032}" type="datetime1">
              <a:rPr lang="en-US" smtClean="0"/>
              <a:t>6/13/2024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2ED788-52EE-8C52-CE3C-B24F5ADC2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C54A65-ABC2-2CD1-074D-587E4DE88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9F32-581D-49E9-A3F1-8A77F5FD6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042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413FF-96CF-5D69-6772-1D932DA5F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94F4D1-D8B3-503B-7D5C-32D219F044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3874D8-794E-0B57-F369-0734ADEE75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E6AD64-D939-AA38-FCAF-2F9E918BCE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E6184D-03A9-AA0D-AF30-FDD74DDC9A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E0E163-BD81-7DF5-0E34-7CF558C3B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2FC1-E3C6-48B4-AB15-D457B15EA3A3}" type="datetime1">
              <a:rPr lang="en-US" smtClean="0"/>
              <a:t>6/13/2024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9DFE20-B592-F471-01CF-08954DB76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E61254-588C-DBA9-FE70-9AA3912B0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9F32-581D-49E9-A3F1-8A77F5FD6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899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1D58C-901B-B791-035A-A8AB1010D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80A654-87A6-FA56-05D3-2FBEA1F61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58934-546A-45DE-8C75-2AE377938EFB}" type="datetime1">
              <a:rPr lang="en-US" smtClean="0"/>
              <a:t>6/13/2024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98D07B-70E1-8C58-4B53-655D60F89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66BE21-8191-1CCF-9468-208017D77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9F32-581D-49E9-A3F1-8A77F5FD6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001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DAFF8A-6B24-60BB-15D2-626966479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7FC71-9891-43F4-81E3-86201FC5A71D}" type="datetime1">
              <a:rPr lang="en-US" smtClean="0"/>
              <a:t>6/13/2024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9E560E-CDD2-2814-D7F4-36BD6AF4A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0C14DA-E382-3029-1983-1A5BCA25A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9F32-581D-49E9-A3F1-8A77F5FD6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3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63C52-2981-D7D1-B6E7-CEEA0791D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7EB9A-C55F-6559-6820-64530E6B2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19D66E-85E3-6E25-154B-E4E757C557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669E15-1D78-6F12-F7C0-8CF51C40A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C4B2-2C8C-4A2D-AF51-BD025C081103}" type="datetime1">
              <a:rPr lang="en-US" smtClean="0"/>
              <a:t>6/13/2024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9E2346-AA8E-C648-6ED7-7DBB8587B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E778FE-E259-0B7B-EFD0-E40030A7B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9F32-581D-49E9-A3F1-8A77F5FD6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57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D30E7-FE81-41E1-E042-FC48AE97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F82BFD-FAE9-B5F3-972B-8865452078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A1A53A-F020-F2AE-86E2-6AE793D9CA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63E0F-0EB6-6156-0608-0C3C47FA7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18E6E-50CC-4490-AF13-1EFD83661C2E}" type="datetime1">
              <a:rPr lang="en-US" smtClean="0"/>
              <a:t>6/13/2024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DACC41-CA47-D47E-FA97-FE95EAAD6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76CF5-7D78-D362-3E8A-D1AB25866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9F32-581D-49E9-A3F1-8A77F5FD6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606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3B3ECE-4FBE-D3BC-3DDF-DB1BD2353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CC97B5-12FC-4B86-7EBC-7D57E49AB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A8A8AB-4ED1-1612-D299-F8DEC02583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21364-CED2-42F8-AFB8-E2AB4F224804}" type="datetime1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8FF36-E29A-1155-BD29-A43A2DD221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91EC94-6F55-2F57-34AA-53F0C1D291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79F32-581D-49E9-A3F1-8A77F5FD6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93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cooke1/25844264894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2AB489C-B591-AD58-B058-2855D00AC8F3}"/>
              </a:ext>
            </a:extLst>
          </p:cNvPr>
          <p:cNvSpPr txBox="1"/>
          <p:nvPr/>
        </p:nvSpPr>
        <p:spPr>
          <a:xfrm>
            <a:off x="1002889" y="550606"/>
            <a:ext cx="11189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  Captain George Tudor                                          OCTOBER 7, 1944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6CB36C-1779-886E-606F-61A7C4D6AC48}"/>
              </a:ext>
            </a:extLst>
          </p:cNvPr>
          <p:cNvSpPr txBox="1"/>
          <p:nvPr/>
        </p:nvSpPr>
        <p:spPr>
          <a:xfrm>
            <a:off x="7189224" y="1102401"/>
            <a:ext cx="42318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725</a:t>
            </a:r>
            <a:r>
              <a:rPr lang="en-US" sz="2800" b="1" baseline="30000"/>
              <a:t>th</a:t>
            </a:r>
            <a:r>
              <a:rPr lang="en-US" sz="2800" b="1"/>
              <a:t> BS, 451</a:t>
            </a:r>
            <a:r>
              <a:rPr lang="en-US" sz="2800" b="1" baseline="30000"/>
              <a:t>st </a:t>
            </a:r>
            <a:r>
              <a:rPr lang="en-US" sz="2800" b="1"/>
              <a:t>BG </a:t>
            </a:r>
            <a:endParaRPr lang="en-US" sz="2800" b="1" dirty="0"/>
          </a:p>
          <a:p>
            <a:pPr algn="ctr"/>
            <a:r>
              <a:rPr lang="en-US" sz="2800" b="1" dirty="0"/>
              <a:t>B-24 Liberator: #41-28861</a:t>
            </a:r>
          </a:p>
          <a:p>
            <a:pPr algn="ctr"/>
            <a:r>
              <a:rPr lang="en-US" sz="2800" b="1" dirty="0"/>
              <a:t>“Burma Bound”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A2500D-0522-6562-4D5F-D3693A3F11C7}"/>
              </a:ext>
            </a:extLst>
          </p:cNvPr>
          <p:cNvSpPr txBox="1"/>
          <p:nvPr/>
        </p:nvSpPr>
        <p:spPr>
          <a:xfrm>
            <a:off x="3657600" y="27386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STORY #3A </a:t>
            </a:r>
            <a:r>
              <a:rPr lang="en-US" sz="2800" b="1" dirty="0">
                <a:solidFill>
                  <a:srgbClr val="FF0000"/>
                </a:solidFill>
              </a:rPr>
              <a:t>SYNOPSIS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3DE324-8D54-4D62-89C8-CD82E3E7E327}"/>
              </a:ext>
            </a:extLst>
          </p:cNvPr>
          <p:cNvSpPr txBox="1"/>
          <p:nvPr/>
        </p:nvSpPr>
        <p:spPr>
          <a:xfrm>
            <a:off x="1002889" y="5755599"/>
            <a:ext cx="3594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Born - Union, Iowa</a:t>
            </a:r>
            <a:br>
              <a:rPr lang="en-US" dirty="0"/>
            </a:br>
            <a:r>
              <a:rPr lang="en-US" dirty="0"/>
              <a:t>May 31, 1917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3B5B20-E896-F2F7-86B5-B2D75D10CF22}"/>
              </a:ext>
            </a:extLst>
          </p:cNvPr>
          <p:cNvSpPr txBox="1"/>
          <p:nvPr/>
        </p:nvSpPr>
        <p:spPr>
          <a:xfrm>
            <a:off x="5584723" y="2418734"/>
            <a:ext cx="6341806" cy="507831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Pilot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Returning from bombing oil refinery in Vienna, Austria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Shot up &amp; out of fuel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Vis runway blocked by stuck B-24; advised to bail out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Seven crew members were wounded; couldn’t bail out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Made emergency landing; no brakes as hydraulic system was damaged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Landing gear manually cranked down and parachutes tied to waist gun mounts to stop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F85653-11FB-FF32-26B1-64B8B4D7B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89" y="1102401"/>
            <a:ext cx="3594197" cy="438912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0E0425-75F3-526C-9351-84EAF756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9F32-581D-49E9-A3F1-8A77F5FD6A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768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B8DF8-3982-8B6F-58D3-080EDCDBE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/>
              <a:t>The landing strip on Vis was partially blocked by a disabled aircraft, and due to damage to the hydraulic system, parachutes were tied to the waist gun mounts to stop the plane.</a:t>
            </a:r>
          </a:p>
        </p:txBody>
      </p:sp>
      <p:pic>
        <p:nvPicPr>
          <p:cNvPr id="1026" name="Picture 2" descr="Image result for images vis island wwii">
            <a:extLst>
              <a:ext uri="{FF2B5EF4-FFF2-40B4-BE49-F238E27FC236}">
                <a16:creationId xmlns:a16="http://schemas.microsoft.com/office/drawing/2014/main" id="{F54E3FB5-E7A5-2DDB-06E0-936E3E86C07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961" y="2138045"/>
            <a:ext cx="6822567" cy="435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F824B5-CA15-E7D7-F874-87DD82BEB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9F32-581D-49E9-A3F1-8A77F5FD6A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824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24F77-47D2-E75F-3906-961265715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WWII 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45540-4607-1B11-EF89-DF69BA44B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Married Jane Pattison 1948</a:t>
            </a:r>
          </a:p>
          <a:p>
            <a:r>
              <a:rPr lang="en-US" dirty="0"/>
              <a:t>Two children, born 1957 and 1959</a:t>
            </a:r>
          </a:p>
          <a:p>
            <a:r>
              <a:rPr lang="en-US" dirty="0"/>
              <a:t>33 year career with American Airlines</a:t>
            </a:r>
          </a:p>
          <a:p>
            <a:r>
              <a:rPr lang="en-US" dirty="0"/>
              <a:t>Retired to Maine, designed his home and </a:t>
            </a: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enjoyed piloting his boat, the Extra Joker II</a:t>
            </a:r>
          </a:p>
          <a:p>
            <a:r>
              <a:rPr lang="en-US" dirty="0">
                <a:solidFill>
                  <a:srgbClr val="0D0D0D"/>
                </a:solidFill>
                <a:highlight>
                  <a:srgbClr val="FFFFFF"/>
                </a:highlight>
                <a:latin typeface="Söhne"/>
              </a:rPr>
              <a:t>Re</a:t>
            </a: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mained actively involved in the 451st Bomb Group Association, attending reunions from 1980-2008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273B11-C409-9184-E413-3A63E3F9C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237" y="3424237"/>
            <a:ext cx="9526" cy="95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99C92B-D893-A901-D00C-C0266A2BE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237" y="3424237"/>
            <a:ext cx="9526" cy="952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A9DF0A-B420-B7D6-935F-8F5FDDFE9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9F32-581D-49E9-A3F1-8A77F5FD6A0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261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B8DF8-3982-8B6F-58D3-080EDCDBE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George Tudor retired as a Captain with American Airlines after 33 years as a commercial pilot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E263925-A666-D63E-776C-EBA172111D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99447" y="2312893"/>
            <a:ext cx="7301753" cy="3886201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4E065F9-E6BA-92F3-6FE1-D7BAD97D43C1}"/>
              </a:ext>
            </a:extLst>
          </p:cNvPr>
          <p:cNvSpPr txBox="1"/>
          <p:nvPr/>
        </p:nvSpPr>
        <p:spPr>
          <a:xfrm>
            <a:off x="2783541" y="5006181"/>
            <a:ext cx="56477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flickr.com/photos/cooke1/25844264894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6A056B-D371-7C8F-C975-565BFAD58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9F32-581D-49E9-A3F1-8A77F5FD6A0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059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A5A6B-C118-1E85-69CE-F18C65C37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George and Jane Tudor retired to Maine in 1978</a:t>
            </a:r>
            <a:br>
              <a:rPr lang="en-US" sz="4000" dirty="0"/>
            </a:br>
            <a:r>
              <a:rPr lang="en-US" sz="3200" dirty="0"/>
              <a:t>(proudly wearing his 451 BG hat)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AD4336F-7E7E-9672-68A5-19E477E2B7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647" y="2407024"/>
            <a:ext cx="6602506" cy="3509682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B81A5D-2882-033A-D0B5-2282D8CB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9F32-581D-49E9-A3F1-8A77F5FD6A0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57D8E-D599-94E9-F19D-72BA4731F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George Tudor after receiving his wings, July, 1943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D8730AC-04FB-E714-33AD-99A1E53AD8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311" y="1825625"/>
            <a:ext cx="2973377" cy="4351338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0F8721-4BE1-6510-0F11-CDEA4302A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9F32-581D-49E9-A3F1-8A77F5FD6A0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711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24F77-47D2-E75F-3906-961265715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WWII 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45540-4607-1B11-EF89-DF69BA44B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u="sng" dirty="0"/>
              <a:t>Highlights</a:t>
            </a:r>
          </a:p>
          <a:p>
            <a:r>
              <a:rPr lang="en-US" dirty="0"/>
              <a:t>Flew 19 missions for 451st Bomb Group</a:t>
            </a:r>
          </a:p>
          <a:p>
            <a:r>
              <a:rPr lang="en-US" dirty="0"/>
              <a:t>Flew in mission to </a:t>
            </a:r>
            <a:r>
              <a:rPr lang="en-US" dirty="0" err="1"/>
              <a:t>Markersdorf</a:t>
            </a:r>
            <a:r>
              <a:rPr lang="en-US" dirty="0"/>
              <a:t> Airdrome; 451</a:t>
            </a:r>
            <a:r>
              <a:rPr lang="en-US" baseline="30000" dirty="0"/>
              <a:t>st</a:t>
            </a:r>
            <a:r>
              <a:rPr lang="en-US" dirty="0"/>
              <a:t> BG awarded Distinguished Unit Citation; Group destroyed 29 enemy fighters in the air and 12 on the ground; nine B-24’s shot down by Luftwaffe</a:t>
            </a:r>
          </a:p>
          <a:p>
            <a:r>
              <a:rPr lang="en-US" dirty="0"/>
              <a:t>Last mission was to Vienna with an emergency landing on Vis</a:t>
            </a:r>
          </a:p>
          <a:p>
            <a:r>
              <a:rPr lang="en-US" dirty="0"/>
              <a:t>Awarded Silver Star, Distinguished Flying Cross, Purple Heart, Air Medal-2 oak leaf clusters,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7F5FF9-227D-6A27-9D9E-635A7982A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9F32-581D-49E9-A3F1-8A77F5FD6A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932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3B976-CE39-110B-E995-F5EB8E35B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Captain George Tudor &amp; crew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B3FF14-72A6-60C4-B1A2-4FEC2AACC4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077" y="1825625"/>
            <a:ext cx="6361846" cy="4351338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1E9DF68-7357-6AB4-2E86-88457CD10870}"/>
              </a:ext>
            </a:extLst>
          </p:cNvPr>
          <p:cNvSpPr/>
          <p:nvPr/>
        </p:nvSpPr>
        <p:spPr>
          <a:xfrm>
            <a:off x="6225988" y="1690688"/>
            <a:ext cx="1411941" cy="1563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67BD81-D690-A6F1-2F76-ED1B41DFB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9F32-581D-49E9-A3F1-8A77F5FD6A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74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75A1D-9ACB-171E-4958-BA8BDD48A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Captain George Tudor &amp; crew flew the “Extra Joker” on all missions except one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DDF896-5611-6C74-99C1-4453D3B407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541" y="2299446"/>
            <a:ext cx="8323730" cy="4193429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DDF081A-C54C-9C01-6793-E391B4F3461C}"/>
              </a:ext>
            </a:extLst>
          </p:cNvPr>
          <p:cNvSpPr/>
          <p:nvPr/>
        </p:nvSpPr>
        <p:spPr>
          <a:xfrm>
            <a:off x="6096000" y="3213847"/>
            <a:ext cx="923365" cy="15329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4B06DF-FCD4-B7D5-5413-8F901131C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9F32-581D-49E9-A3F1-8A77F5FD6A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624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8DDDF-6318-20D1-EDA3-7D663D1FD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/>
              <a:t>Tudor &amp; crew switched planes on the </a:t>
            </a:r>
            <a:r>
              <a:rPr lang="en-US" sz="4000" dirty="0" err="1"/>
              <a:t>Markerdorf</a:t>
            </a:r>
            <a:r>
              <a:rPr lang="en-US" sz="4000" dirty="0"/>
              <a:t> mission of August 23, 1944 as a different bomb sight was needed to lead the bomb run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FC26777-0530-D269-FD0C-75E3DF8518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387" y="2259106"/>
            <a:ext cx="7073153" cy="4233769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3C8721-54F5-1ADC-EC23-99020017F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9F32-581D-49E9-A3F1-8A77F5FD6A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68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EE5EA-772D-C458-D7EF-9B2B0034C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/>
              <a:t>The unit photographer was  in Captain Tudor’s plane and captured these photos of their B-24 being destroyed by German fighters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01575E-8035-47AA-56FD-A2AFBB2199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188" y="2272553"/>
            <a:ext cx="7745506" cy="4220322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428E7A-56FA-CF3F-A136-5F14B3525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9F32-581D-49E9-A3F1-8A77F5FD6A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857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54CA0-BB0A-C5F0-6A38-C50900729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“</a:t>
            </a:r>
            <a:r>
              <a:rPr lang="en-US" sz="4400" dirty="0"/>
              <a:t>Extra Joker” is lost on this mission with no survivors.  The 451</a:t>
            </a:r>
            <a:r>
              <a:rPr lang="en-US" sz="4400" baseline="30000" dirty="0"/>
              <a:t>st</a:t>
            </a:r>
            <a:r>
              <a:rPr lang="en-US" sz="4400" dirty="0"/>
              <a:t> BG received one of three unit citations for this mission.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70BFCD-4EAE-FC6A-18A4-4404704CFE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73606" y="773206"/>
            <a:ext cx="4437528" cy="7301754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A7E829-7816-9446-98BB-D1243390C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9F32-581D-49E9-A3F1-8A77F5FD6A0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274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61693-5840-F0D6-73AA-4C0478C9E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u="sng" dirty="0"/>
              <a:t>Last mission, October 7, 1944</a:t>
            </a:r>
            <a:r>
              <a:rPr lang="en-US" sz="2800" dirty="0"/>
              <a:t>: Captain Tudor fights to keep “Burma Bound” airborne with 7 wounded on board (including himself) from flak on bomb run, before emergency landing at Vis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11D9DD-CB6F-755E-9C1E-3812464E6A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247" y="1825625"/>
            <a:ext cx="7974106" cy="466725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6F7E7E-530C-E8D5-7F29-A48307E1F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9F32-581D-49E9-A3F1-8A77F5FD6A0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32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1289</TotalTime>
  <Words>460</Words>
  <Application>Microsoft Office PowerPoint</Application>
  <PresentationFormat>Widescreen</PresentationFormat>
  <Paragraphs>55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Söhne</vt:lpstr>
      <vt:lpstr>Office Theme</vt:lpstr>
      <vt:lpstr>PowerPoint Presentation</vt:lpstr>
      <vt:lpstr>George Tudor after receiving his wings, July, 1943</vt:lpstr>
      <vt:lpstr>WWII Highlights</vt:lpstr>
      <vt:lpstr>Captain George Tudor &amp; crew</vt:lpstr>
      <vt:lpstr>Captain George Tudor &amp; crew flew the “Extra Joker” on all missions except one</vt:lpstr>
      <vt:lpstr>Tudor &amp; crew switched planes on the Markerdorf mission of August 23, 1944 as a different bomb sight was needed to lead the bomb run</vt:lpstr>
      <vt:lpstr>The unit photographer was  in Captain Tudor’s plane and captured these photos of their B-24 being destroyed by German fighters</vt:lpstr>
      <vt:lpstr>“Extra Joker” is lost on this mission with no survivors.  The 451st BG received one of three unit citations for this mission.</vt:lpstr>
      <vt:lpstr>Last mission, October 7, 1944: Captain Tudor fights to keep “Burma Bound” airborne with 7 wounded on board (including himself) from flak on bomb run, before emergency landing at Vis</vt:lpstr>
      <vt:lpstr>The landing strip on Vis was partially blocked by a disabled aircraft, and due to damage to the hydraulic system, parachutes were tied to the waist gun mounts to stop the plane.</vt:lpstr>
      <vt:lpstr>Post WWII Highlights</vt:lpstr>
      <vt:lpstr>George Tudor retired as a Captain with American Airlines after 33 years as a commercial pilot</vt:lpstr>
      <vt:lpstr>George and Jane Tudor retired to Maine in 1978 (proudly wearing his 451 BG hat)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Tudor</dc:creator>
  <cp:lastModifiedBy>James Peck</cp:lastModifiedBy>
  <cp:revision>2</cp:revision>
  <dcterms:created xsi:type="dcterms:W3CDTF">2024-02-09T21:06:31Z</dcterms:created>
  <dcterms:modified xsi:type="dcterms:W3CDTF">2024-06-13T23:59:43Z</dcterms:modified>
</cp:coreProperties>
</file>